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72" r:id="rId6"/>
    <p:sldMasterId id="2147484303" r:id="rId7"/>
  </p:sldMasterIdLst>
  <p:notesMasterIdLst>
    <p:notesMasterId r:id="rId34"/>
  </p:notesMasterIdLst>
  <p:handoutMasterIdLst>
    <p:handoutMasterId r:id="rId35"/>
  </p:handoutMasterIdLst>
  <p:sldIdLst>
    <p:sldId id="410" r:id="rId8"/>
    <p:sldId id="411" r:id="rId9"/>
    <p:sldId id="285" r:id="rId10"/>
    <p:sldId id="370" r:id="rId11"/>
    <p:sldId id="2076137970" r:id="rId12"/>
    <p:sldId id="3763" r:id="rId13"/>
    <p:sldId id="349" r:id="rId14"/>
    <p:sldId id="3758" r:id="rId15"/>
    <p:sldId id="3616" r:id="rId16"/>
    <p:sldId id="3618" r:id="rId17"/>
    <p:sldId id="3761" r:id="rId18"/>
    <p:sldId id="3620" r:id="rId19"/>
    <p:sldId id="3619" r:id="rId20"/>
    <p:sldId id="3746" r:id="rId21"/>
    <p:sldId id="2076138014" r:id="rId22"/>
    <p:sldId id="2076137992" r:id="rId23"/>
    <p:sldId id="2076138015" r:id="rId24"/>
    <p:sldId id="2076138016" r:id="rId25"/>
    <p:sldId id="2076138019" r:id="rId26"/>
    <p:sldId id="2076138017" r:id="rId27"/>
    <p:sldId id="2076138018" r:id="rId28"/>
    <p:sldId id="2076138020" r:id="rId29"/>
    <p:sldId id="2076138021" r:id="rId30"/>
    <p:sldId id="2076138005" r:id="rId31"/>
    <p:sldId id="2076138022" r:id="rId32"/>
    <p:sldId id="268"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8D7"/>
    <a:srgbClr val="00188F"/>
    <a:srgbClr val="107C10"/>
    <a:srgbClr val="008272"/>
    <a:srgbClr val="B4009E"/>
    <a:srgbClr val="002050"/>
    <a:srgbClr val="00BCF2"/>
    <a:srgbClr val="52525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818" autoAdjust="0"/>
  </p:normalViewPr>
  <p:slideViewPr>
    <p:cSldViewPr snapToGrid="0">
      <p:cViewPr varScale="1">
        <p:scale>
          <a:sx n="84" d="100"/>
          <a:sy n="84" d="100"/>
        </p:scale>
        <p:origin x="1530"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ndro Prado (Piá)" userId="051c760b-9769-4f0f-9828-09197ff28b7c" providerId="ADAL" clId="{5A230DD3-249F-407A-9104-52BA8FD928A2}"/>
    <pc:docChg chg="undo custSel addSld delSld modSld sldOrd">
      <pc:chgData name="Leandro Prado (Piá)" userId="051c760b-9769-4f0f-9828-09197ff28b7c" providerId="ADAL" clId="{5A230DD3-249F-407A-9104-52BA8FD928A2}" dt="2023-10-24T12:58:24.475" v="1791" actId="20577"/>
      <pc:docMkLst>
        <pc:docMk/>
      </pc:docMkLst>
      <pc:sldChg chg="modSp mod modNotesTx">
        <pc:chgData name="Leandro Prado (Piá)" userId="051c760b-9769-4f0f-9828-09197ff28b7c" providerId="ADAL" clId="{5A230DD3-249F-407A-9104-52BA8FD928A2}" dt="2023-10-24T10:01:24.590" v="130" actId="20577"/>
        <pc:sldMkLst>
          <pc:docMk/>
          <pc:sldMk cId="2715238886" sldId="285"/>
        </pc:sldMkLst>
        <pc:spChg chg="mod">
          <ac:chgData name="Leandro Prado (Piá)" userId="051c760b-9769-4f0f-9828-09197ff28b7c" providerId="ADAL" clId="{5A230DD3-249F-407A-9104-52BA8FD928A2}" dt="2023-10-23T22:19:24.691" v="15" actId="1076"/>
          <ac:spMkLst>
            <pc:docMk/>
            <pc:sldMk cId="2715238886" sldId="285"/>
            <ac:spMk id="6" creationId="{00000000-0000-0000-0000-000000000000}"/>
          </ac:spMkLst>
        </pc:spChg>
      </pc:sldChg>
      <pc:sldChg chg="modSp mod">
        <pc:chgData name="Leandro Prado (Piá)" userId="051c760b-9769-4f0f-9828-09197ff28b7c" providerId="ADAL" clId="{5A230DD3-249F-407A-9104-52BA8FD928A2}" dt="2023-10-24T11:30:50.262" v="1007" actId="20577"/>
        <pc:sldMkLst>
          <pc:docMk/>
          <pc:sldMk cId="3235886601" sldId="370"/>
        </pc:sldMkLst>
        <pc:spChg chg="mod">
          <ac:chgData name="Leandro Prado (Piá)" userId="051c760b-9769-4f0f-9828-09197ff28b7c" providerId="ADAL" clId="{5A230DD3-249F-407A-9104-52BA8FD928A2}" dt="2023-10-24T11:30:50.262" v="1007" actId="20577"/>
          <ac:spMkLst>
            <pc:docMk/>
            <pc:sldMk cId="3235886601" sldId="370"/>
            <ac:spMk id="2" creationId="{00000000-0000-0000-0000-000000000000}"/>
          </ac:spMkLst>
        </pc:spChg>
      </pc:sldChg>
      <pc:sldChg chg="addSp delSp modSp mod modAnim modNotesTx">
        <pc:chgData name="Leandro Prado (Piá)" userId="051c760b-9769-4f0f-9828-09197ff28b7c" providerId="ADAL" clId="{5A230DD3-249F-407A-9104-52BA8FD928A2}" dt="2023-10-24T12:32:14.464" v="1692" actId="20577"/>
        <pc:sldMkLst>
          <pc:docMk/>
          <pc:sldMk cId="124617780" sldId="425"/>
        </pc:sldMkLst>
        <pc:spChg chg="mod">
          <ac:chgData name="Leandro Prado (Piá)" userId="051c760b-9769-4f0f-9828-09197ff28b7c" providerId="ADAL" clId="{5A230DD3-249F-407A-9104-52BA8FD928A2}" dt="2023-10-24T12:32:14.464" v="1692" actId="20577"/>
          <ac:spMkLst>
            <pc:docMk/>
            <pc:sldMk cId="124617780" sldId="425"/>
            <ac:spMk id="2" creationId="{AB613524-40E7-4B4F-BB99-B2082745377C}"/>
          </ac:spMkLst>
        </pc:spChg>
        <pc:spChg chg="mod">
          <ac:chgData name="Leandro Prado (Piá)" userId="051c760b-9769-4f0f-9828-09197ff28b7c" providerId="ADAL" clId="{5A230DD3-249F-407A-9104-52BA8FD928A2}" dt="2023-10-24T12:05:01.444" v="1384" actId="6549"/>
          <ac:spMkLst>
            <pc:docMk/>
            <pc:sldMk cId="124617780" sldId="425"/>
            <ac:spMk id="3" creationId="{CFB9236E-1AEF-4DB7-B28E-9748B1F7A8C4}"/>
          </ac:spMkLst>
        </pc:spChg>
        <pc:spChg chg="add del">
          <ac:chgData name="Leandro Prado (Piá)" userId="051c760b-9769-4f0f-9828-09197ff28b7c" providerId="ADAL" clId="{5A230DD3-249F-407A-9104-52BA8FD928A2}" dt="2023-10-24T12:29:45.289" v="1459"/>
          <ac:spMkLst>
            <pc:docMk/>
            <pc:sldMk cId="124617780" sldId="425"/>
            <ac:spMk id="6" creationId="{6E1D38EE-B74A-1D31-F41B-E1E577B0B27D}"/>
          </ac:spMkLst>
        </pc:spChg>
        <pc:picChg chg="add del mod">
          <ac:chgData name="Leandro Prado (Piá)" userId="051c760b-9769-4f0f-9828-09197ff28b7c" providerId="ADAL" clId="{5A230DD3-249F-407A-9104-52BA8FD928A2}" dt="2023-10-24T12:32:09.263" v="1688" actId="478"/>
          <ac:picMkLst>
            <pc:docMk/>
            <pc:sldMk cId="124617780" sldId="425"/>
            <ac:picMk id="5" creationId="{C5904F58-8619-D3CB-2047-8D8A2426EC79}"/>
          </ac:picMkLst>
        </pc:picChg>
        <pc:picChg chg="del">
          <ac:chgData name="Leandro Prado (Piá)" userId="051c760b-9769-4f0f-9828-09197ff28b7c" providerId="ADAL" clId="{5A230DD3-249F-407A-9104-52BA8FD928A2}" dt="2023-10-24T12:07:12.762" v="1385" actId="478"/>
          <ac:picMkLst>
            <pc:docMk/>
            <pc:sldMk cId="124617780" sldId="425"/>
            <ac:picMk id="7" creationId="{6ED24F5D-80EB-50DF-30E4-BE5F29D3054A}"/>
          </ac:picMkLst>
        </pc:picChg>
      </pc:sldChg>
      <pc:sldChg chg="modSp mod modNotesTx">
        <pc:chgData name="Leandro Prado (Piá)" userId="051c760b-9769-4f0f-9828-09197ff28b7c" providerId="ADAL" clId="{5A230DD3-249F-407A-9104-52BA8FD928A2}" dt="2023-10-24T12:19:14.346" v="1445"/>
        <pc:sldMkLst>
          <pc:docMk/>
          <pc:sldMk cId="3288041738" sldId="2076137959"/>
        </pc:sldMkLst>
        <pc:spChg chg="mod">
          <ac:chgData name="Leandro Prado (Piá)" userId="051c760b-9769-4f0f-9828-09197ff28b7c" providerId="ADAL" clId="{5A230DD3-249F-407A-9104-52BA8FD928A2}" dt="2023-10-24T11:33:57.764" v="1045" actId="6549"/>
          <ac:spMkLst>
            <pc:docMk/>
            <pc:sldMk cId="3288041738" sldId="2076137959"/>
            <ac:spMk id="2" creationId="{12B9D369-E28F-428A-B6AA-3D4AA4ACAC2C}"/>
          </ac:spMkLst>
        </pc:spChg>
      </pc:sldChg>
      <pc:sldChg chg="modSp mod modNotesTx">
        <pc:chgData name="Leandro Prado (Piá)" userId="051c760b-9769-4f0f-9828-09197ff28b7c" providerId="ADAL" clId="{5A230DD3-249F-407A-9104-52BA8FD928A2}" dt="2023-10-24T10:05:50.112" v="161"/>
        <pc:sldMkLst>
          <pc:docMk/>
          <pc:sldMk cId="1427953778" sldId="2076137970"/>
        </pc:sldMkLst>
        <pc:spChg chg="mod">
          <ac:chgData name="Leandro Prado (Piá)" userId="051c760b-9769-4f0f-9828-09197ff28b7c" providerId="ADAL" clId="{5A230DD3-249F-407A-9104-52BA8FD928A2}" dt="2023-10-24T10:05:50.112" v="161"/>
          <ac:spMkLst>
            <pc:docMk/>
            <pc:sldMk cId="1427953778" sldId="2076137970"/>
            <ac:spMk id="2" creationId="{12B9D369-E28F-428A-B6AA-3D4AA4ACAC2C}"/>
          </ac:spMkLst>
        </pc:spChg>
      </pc:sldChg>
      <pc:sldChg chg="del">
        <pc:chgData name="Leandro Prado (Piá)" userId="051c760b-9769-4f0f-9828-09197ff28b7c" providerId="ADAL" clId="{5A230DD3-249F-407A-9104-52BA8FD928A2}" dt="2023-10-24T11:50:24.225" v="1362" actId="47"/>
        <pc:sldMkLst>
          <pc:docMk/>
          <pc:sldMk cId="828222082" sldId="2076137981"/>
        </pc:sldMkLst>
      </pc:sldChg>
      <pc:sldChg chg="del">
        <pc:chgData name="Leandro Prado (Piá)" userId="051c760b-9769-4f0f-9828-09197ff28b7c" providerId="ADAL" clId="{5A230DD3-249F-407A-9104-52BA8FD928A2}" dt="2023-10-24T11:50:24.225" v="1362" actId="47"/>
        <pc:sldMkLst>
          <pc:docMk/>
          <pc:sldMk cId="3988515350" sldId="2076137982"/>
        </pc:sldMkLst>
      </pc:sldChg>
      <pc:sldChg chg="del">
        <pc:chgData name="Leandro Prado (Piá)" userId="051c760b-9769-4f0f-9828-09197ff28b7c" providerId="ADAL" clId="{5A230DD3-249F-407A-9104-52BA8FD928A2}" dt="2023-10-24T11:50:24.225" v="1362" actId="47"/>
        <pc:sldMkLst>
          <pc:docMk/>
          <pc:sldMk cId="1337619853" sldId="2076137984"/>
        </pc:sldMkLst>
      </pc:sldChg>
      <pc:sldChg chg="del">
        <pc:chgData name="Leandro Prado (Piá)" userId="051c760b-9769-4f0f-9828-09197ff28b7c" providerId="ADAL" clId="{5A230DD3-249F-407A-9104-52BA8FD928A2}" dt="2023-10-24T11:50:24.225" v="1362" actId="47"/>
        <pc:sldMkLst>
          <pc:docMk/>
          <pc:sldMk cId="2528887103" sldId="2076137985"/>
        </pc:sldMkLst>
      </pc:sldChg>
      <pc:sldChg chg="del">
        <pc:chgData name="Leandro Prado (Piá)" userId="051c760b-9769-4f0f-9828-09197ff28b7c" providerId="ADAL" clId="{5A230DD3-249F-407A-9104-52BA8FD928A2}" dt="2023-10-24T11:50:24.225" v="1362" actId="47"/>
        <pc:sldMkLst>
          <pc:docMk/>
          <pc:sldMk cId="2943145175" sldId="2076137986"/>
        </pc:sldMkLst>
      </pc:sldChg>
      <pc:sldChg chg="del">
        <pc:chgData name="Leandro Prado (Piá)" userId="051c760b-9769-4f0f-9828-09197ff28b7c" providerId="ADAL" clId="{5A230DD3-249F-407A-9104-52BA8FD928A2}" dt="2023-10-24T11:50:24.225" v="1362" actId="47"/>
        <pc:sldMkLst>
          <pc:docMk/>
          <pc:sldMk cId="1217174990" sldId="2076137987"/>
        </pc:sldMkLst>
      </pc:sldChg>
      <pc:sldChg chg="del">
        <pc:chgData name="Leandro Prado (Piá)" userId="051c760b-9769-4f0f-9828-09197ff28b7c" providerId="ADAL" clId="{5A230DD3-249F-407A-9104-52BA8FD928A2}" dt="2023-10-24T11:50:17.426" v="1361" actId="47"/>
        <pc:sldMkLst>
          <pc:docMk/>
          <pc:sldMk cId="3168530243" sldId="2076137988"/>
        </pc:sldMkLst>
      </pc:sldChg>
      <pc:sldChg chg="del">
        <pc:chgData name="Leandro Prado (Piá)" userId="051c760b-9769-4f0f-9828-09197ff28b7c" providerId="ADAL" clId="{5A230DD3-249F-407A-9104-52BA8FD928A2}" dt="2023-10-24T11:50:17.426" v="1361" actId="47"/>
        <pc:sldMkLst>
          <pc:docMk/>
          <pc:sldMk cId="4059694081" sldId="2076137989"/>
        </pc:sldMkLst>
      </pc:sldChg>
      <pc:sldChg chg="del">
        <pc:chgData name="Leandro Prado (Piá)" userId="051c760b-9769-4f0f-9828-09197ff28b7c" providerId="ADAL" clId="{5A230DD3-249F-407A-9104-52BA8FD928A2}" dt="2023-10-24T11:50:17.426" v="1361" actId="47"/>
        <pc:sldMkLst>
          <pc:docMk/>
          <pc:sldMk cId="552858956" sldId="2076137990"/>
        </pc:sldMkLst>
      </pc:sldChg>
      <pc:sldChg chg="del">
        <pc:chgData name="Leandro Prado (Piá)" userId="051c760b-9769-4f0f-9828-09197ff28b7c" providerId="ADAL" clId="{5A230DD3-249F-407A-9104-52BA8FD928A2}" dt="2023-10-24T11:50:17.426" v="1361" actId="47"/>
        <pc:sldMkLst>
          <pc:docMk/>
          <pc:sldMk cId="3958646956" sldId="2076137991"/>
        </pc:sldMkLst>
      </pc:sldChg>
      <pc:sldChg chg="addSp delSp modSp mod modAnim">
        <pc:chgData name="Leandro Prado (Piá)" userId="051c760b-9769-4f0f-9828-09197ff28b7c" providerId="ADAL" clId="{5A230DD3-249F-407A-9104-52BA8FD928A2}" dt="2023-10-24T10:38:59.801" v="746" actId="20577"/>
        <pc:sldMkLst>
          <pc:docMk/>
          <pc:sldMk cId="1083021161" sldId="2076137992"/>
        </pc:sldMkLst>
        <pc:spChg chg="mod">
          <ac:chgData name="Leandro Prado (Piá)" userId="051c760b-9769-4f0f-9828-09197ff28b7c" providerId="ADAL" clId="{5A230DD3-249F-407A-9104-52BA8FD928A2}" dt="2023-10-24T10:17:45.249" v="631" actId="20577"/>
          <ac:spMkLst>
            <pc:docMk/>
            <pc:sldMk cId="1083021161" sldId="2076137992"/>
            <ac:spMk id="2" creationId="{AB613524-40E7-4B4F-BB99-B2082745377C}"/>
          </ac:spMkLst>
        </pc:spChg>
        <pc:spChg chg="mod">
          <ac:chgData name="Leandro Prado (Piá)" userId="051c760b-9769-4f0f-9828-09197ff28b7c" providerId="ADAL" clId="{5A230DD3-249F-407A-9104-52BA8FD928A2}" dt="2023-10-24T10:38:59.801" v="746" actId="20577"/>
          <ac:spMkLst>
            <pc:docMk/>
            <pc:sldMk cId="1083021161" sldId="2076137992"/>
            <ac:spMk id="3" creationId="{CFB9236E-1AEF-4DB7-B28E-9748B1F7A8C4}"/>
          </ac:spMkLst>
        </pc:spChg>
        <pc:spChg chg="add del">
          <ac:chgData name="Leandro Prado (Piá)" userId="051c760b-9769-4f0f-9828-09197ff28b7c" providerId="ADAL" clId="{5A230DD3-249F-407A-9104-52BA8FD928A2}" dt="2023-10-24T10:04:49.479" v="143"/>
          <ac:spMkLst>
            <pc:docMk/>
            <pc:sldMk cId="1083021161" sldId="2076137992"/>
            <ac:spMk id="4" creationId="{4B6952E0-DD30-3A00-3E58-00DFB21D336A}"/>
          </ac:spMkLst>
        </pc:spChg>
        <pc:picChg chg="del">
          <ac:chgData name="Leandro Prado (Piá)" userId="051c760b-9769-4f0f-9828-09197ff28b7c" providerId="ADAL" clId="{5A230DD3-249F-407A-9104-52BA8FD928A2}" dt="2023-10-24T10:05:02.890" v="146" actId="478"/>
          <ac:picMkLst>
            <pc:docMk/>
            <pc:sldMk cId="1083021161" sldId="2076137992"/>
            <ac:picMk id="7" creationId="{EC40C676-D1C9-93D3-F6B5-6FD6CF512E09}"/>
          </ac:picMkLst>
        </pc:picChg>
      </pc:sldChg>
      <pc:sldChg chg="del">
        <pc:chgData name="Leandro Prado (Piá)" userId="051c760b-9769-4f0f-9828-09197ff28b7c" providerId="ADAL" clId="{5A230DD3-249F-407A-9104-52BA8FD928A2}" dt="2023-10-24T10:18:47.144" v="654" actId="47"/>
        <pc:sldMkLst>
          <pc:docMk/>
          <pc:sldMk cId="3326225435" sldId="2076137993"/>
        </pc:sldMkLst>
      </pc:sldChg>
      <pc:sldChg chg="del">
        <pc:chgData name="Leandro Prado (Piá)" userId="051c760b-9769-4f0f-9828-09197ff28b7c" providerId="ADAL" clId="{5A230DD3-249F-407A-9104-52BA8FD928A2}" dt="2023-10-24T10:18:42.654" v="653" actId="47"/>
        <pc:sldMkLst>
          <pc:docMk/>
          <pc:sldMk cId="1702073497" sldId="2076137994"/>
        </pc:sldMkLst>
      </pc:sldChg>
      <pc:sldChg chg="del">
        <pc:chgData name="Leandro Prado (Piá)" userId="051c760b-9769-4f0f-9828-09197ff28b7c" providerId="ADAL" clId="{5A230DD3-249F-407A-9104-52BA8FD928A2}" dt="2023-10-24T10:18:48.450" v="655" actId="47"/>
        <pc:sldMkLst>
          <pc:docMk/>
          <pc:sldMk cId="2709809092" sldId="2076137995"/>
        </pc:sldMkLst>
      </pc:sldChg>
      <pc:sldChg chg="del">
        <pc:chgData name="Leandro Prado (Piá)" userId="051c760b-9769-4f0f-9828-09197ff28b7c" providerId="ADAL" clId="{5A230DD3-249F-407A-9104-52BA8FD928A2}" dt="2023-10-24T10:18:50.073" v="656" actId="47"/>
        <pc:sldMkLst>
          <pc:docMk/>
          <pc:sldMk cId="477285467" sldId="2076137996"/>
        </pc:sldMkLst>
      </pc:sldChg>
      <pc:sldChg chg="del">
        <pc:chgData name="Leandro Prado (Piá)" userId="051c760b-9769-4f0f-9828-09197ff28b7c" providerId="ADAL" clId="{5A230DD3-249F-407A-9104-52BA8FD928A2}" dt="2023-10-24T11:50:24.225" v="1362" actId="47"/>
        <pc:sldMkLst>
          <pc:docMk/>
          <pc:sldMk cId="2008598087" sldId="2076137997"/>
        </pc:sldMkLst>
      </pc:sldChg>
      <pc:sldChg chg="del">
        <pc:chgData name="Leandro Prado (Piá)" userId="051c760b-9769-4f0f-9828-09197ff28b7c" providerId="ADAL" clId="{5A230DD3-249F-407A-9104-52BA8FD928A2}" dt="2023-10-24T11:50:24.225" v="1362" actId="47"/>
        <pc:sldMkLst>
          <pc:docMk/>
          <pc:sldMk cId="2583820408" sldId="2076137998"/>
        </pc:sldMkLst>
      </pc:sldChg>
      <pc:sldChg chg="del">
        <pc:chgData name="Leandro Prado (Piá)" userId="051c760b-9769-4f0f-9828-09197ff28b7c" providerId="ADAL" clId="{5A230DD3-249F-407A-9104-52BA8FD928A2}" dt="2023-10-24T11:50:24.225" v="1362" actId="47"/>
        <pc:sldMkLst>
          <pc:docMk/>
          <pc:sldMk cId="4038171809" sldId="2076137999"/>
        </pc:sldMkLst>
      </pc:sldChg>
      <pc:sldChg chg="del">
        <pc:chgData name="Leandro Prado (Piá)" userId="051c760b-9769-4f0f-9828-09197ff28b7c" providerId="ADAL" clId="{5A230DD3-249F-407A-9104-52BA8FD928A2}" dt="2023-10-24T11:50:24.225" v="1362" actId="47"/>
        <pc:sldMkLst>
          <pc:docMk/>
          <pc:sldMk cId="176075828" sldId="2076138000"/>
        </pc:sldMkLst>
      </pc:sldChg>
      <pc:sldChg chg="del">
        <pc:chgData name="Leandro Prado (Piá)" userId="051c760b-9769-4f0f-9828-09197ff28b7c" providerId="ADAL" clId="{5A230DD3-249F-407A-9104-52BA8FD928A2}" dt="2023-10-24T11:50:24.225" v="1362" actId="47"/>
        <pc:sldMkLst>
          <pc:docMk/>
          <pc:sldMk cId="3145767207" sldId="2076138001"/>
        </pc:sldMkLst>
      </pc:sldChg>
      <pc:sldChg chg="modSp mod">
        <pc:chgData name="Leandro Prado (Piá)" userId="051c760b-9769-4f0f-9828-09197ff28b7c" providerId="ADAL" clId="{5A230DD3-249F-407A-9104-52BA8FD928A2}" dt="2023-10-24T11:29:04.418" v="864" actId="20577"/>
        <pc:sldMkLst>
          <pc:docMk/>
          <pc:sldMk cId="2636432195" sldId="2076138002"/>
        </pc:sldMkLst>
        <pc:spChg chg="mod">
          <ac:chgData name="Leandro Prado (Piá)" userId="051c760b-9769-4f0f-9828-09197ff28b7c" providerId="ADAL" clId="{5A230DD3-249F-407A-9104-52BA8FD928A2}" dt="2023-10-24T11:29:04.418" v="864" actId="20577"/>
          <ac:spMkLst>
            <pc:docMk/>
            <pc:sldMk cId="2636432195" sldId="2076138002"/>
            <ac:spMk id="2" creationId="{12B9D369-E28F-428A-B6AA-3D4AA4ACAC2C}"/>
          </ac:spMkLst>
        </pc:spChg>
      </pc:sldChg>
      <pc:sldChg chg="modSp mod modAnim modNotesTx">
        <pc:chgData name="Leandro Prado (Piá)" userId="051c760b-9769-4f0f-9828-09197ff28b7c" providerId="ADAL" clId="{5A230DD3-249F-407A-9104-52BA8FD928A2}" dt="2023-10-24T11:41:40.669" v="1360" actId="20577"/>
        <pc:sldMkLst>
          <pc:docMk/>
          <pc:sldMk cId="798643091" sldId="2076138003"/>
        </pc:sldMkLst>
        <pc:spChg chg="mod">
          <ac:chgData name="Leandro Prado (Piá)" userId="051c760b-9769-4f0f-9828-09197ff28b7c" providerId="ADAL" clId="{5A230DD3-249F-407A-9104-52BA8FD928A2}" dt="2023-10-24T11:41:40.669" v="1360" actId="20577"/>
          <ac:spMkLst>
            <pc:docMk/>
            <pc:sldMk cId="798643091" sldId="2076138003"/>
            <ac:spMk id="2" creationId="{AB613524-40E7-4B4F-BB99-B2082745377C}"/>
          </ac:spMkLst>
        </pc:spChg>
        <pc:spChg chg="mod">
          <ac:chgData name="Leandro Prado (Piá)" userId="051c760b-9769-4f0f-9828-09197ff28b7c" providerId="ADAL" clId="{5A230DD3-249F-407A-9104-52BA8FD928A2}" dt="2023-10-24T11:29:12.090" v="883" actId="6549"/>
          <ac:spMkLst>
            <pc:docMk/>
            <pc:sldMk cId="798643091" sldId="2076138003"/>
            <ac:spMk id="3" creationId="{CFB9236E-1AEF-4DB7-B28E-9748B1F7A8C4}"/>
          </ac:spMkLst>
        </pc:spChg>
      </pc:sldChg>
      <pc:sldChg chg="modNotesTx">
        <pc:chgData name="Leandro Prado (Piá)" userId="051c760b-9769-4f0f-9828-09197ff28b7c" providerId="ADAL" clId="{5A230DD3-249F-407A-9104-52BA8FD928A2}" dt="2023-10-24T11:30:06.983" v="978" actId="20577"/>
        <pc:sldMkLst>
          <pc:docMk/>
          <pc:sldMk cId="994696924" sldId="2076138004"/>
        </pc:sldMkLst>
      </pc:sldChg>
      <pc:sldChg chg="del">
        <pc:chgData name="Leandro Prado (Piá)" userId="051c760b-9769-4f0f-9828-09197ff28b7c" providerId="ADAL" clId="{5A230DD3-249F-407A-9104-52BA8FD928A2}" dt="2023-10-24T11:50:24.225" v="1362" actId="47"/>
        <pc:sldMkLst>
          <pc:docMk/>
          <pc:sldMk cId="4262516455" sldId="2076138006"/>
        </pc:sldMkLst>
      </pc:sldChg>
      <pc:sldChg chg="del">
        <pc:chgData name="Leandro Prado (Piá)" userId="051c760b-9769-4f0f-9828-09197ff28b7c" providerId="ADAL" clId="{5A230DD3-249F-407A-9104-52BA8FD928A2}" dt="2023-10-24T11:50:24.225" v="1362" actId="47"/>
        <pc:sldMkLst>
          <pc:docMk/>
          <pc:sldMk cId="564150334" sldId="2076138010"/>
        </pc:sldMkLst>
      </pc:sldChg>
      <pc:sldChg chg="del">
        <pc:chgData name="Leandro Prado (Piá)" userId="051c760b-9769-4f0f-9828-09197ff28b7c" providerId="ADAL" clId="{5A230DD3-249F-407A-9104-52BA8FD928A2}" dt="2023-10-24T11:50:24.225" v="1362" actId="47"/>
        <pc:sldMkLst>
          <pc:docMk/>
          <pc:sldMk cId="1381769244" sldId="2076138011"/>
        </pc:sldMkLst>
      </pc:sldChg>
      <pc:sldChg chg="del">
        <pc:chgData name="Leandro Prado (Piá)" userId="051c760b-9769-4f0f-9828-09197ff28b7c" providerId="ADAL" clId="{5A230DD3-249F-407A-9104-52BA8FD928A2}" dt="2023-10-24T11:50:24.225" v="1362" actId="47"/>
        <pc:sldMkLst>
          <pc:docMk/>
          <pc:sldMk cId="1902811637" sldId="2076138012"/>
        </pc:sldMkLst>
      </pc:sldChg>
      <pc:sldChg chg="del">
        <pc:chgData name="Leandro Prado (Piá)" userId="051c760b-9769-4f0f-9828-09197ff28b7c" providerId="ADAL" clId="{5A230DD3-249F-407A-9104-52BA8FD928A2}" dt="2023-10-24T11:50:24.225" v="1362" actId="47"/>
        <pc:sldMkLst>
          <pc:docMk/>
          <pc:sldMk cId="2181451431" sldId="2076138013"/>
        </pc:sldMkLst>
      </pc:sldChg>
      <pc:sldChg chg="add">
        <pc:chgData name="Leandro Prado (Piá)" userId="051c760b-9769-4f0f-9828-09197ff28b7c" providerId="ADAL" clId="{5A230DD3-249F-407A-9104-52BA8FD928A2}" dt="2023-10-24T10:05:43.285" v="160"/>
        <pc:sldMkLst>
          <pc:docMk/>
          <pc:sldMk cId="3297452025" sldId="2076138014"/>
        </pc:sldMkLst>
      </pc:sldChg>
      <pc:sldChg chg="modSp add mod modAnim">
        <pc:chgData name="Leandro Prado (Piá)" userId="051c760b-9769-4f0f-9828-09197ff28b7c" providerId="ADAL" clId="{5A230DD3-249F-407A-9104-52BA8FD928A2}" dt="2023-10-24T10:07:59.765" v="210" actId="20577"/>
        <pc:sldMkLst>
          <pc:docMk/>
          <pc:sldMk cId="2062865602" sldId="2076138015"/>
        </pc:sldMkLst>
        <pc:spChg chg="mod">
          <ac:chgData name="Leandro Prado (Piá)" userId="051c760b-9769-4f0f-9828-09197ff28b7c" providerId="ADAL" clId="{5A230DD3-249F-407A-9104-52BA8FD928A2}" dt="2023-10-24T10:07:59.765" v="210" actId="20577"/>
          <ac:spMkLst>
            <pc:docMk/>
            <pc:sldMk cId="2062865602" sldId="2076138015"/>
            <ac:spMk id="2" creationId="{AB613524-40E7-4B4F-BB99-B2082745377C}"/>
          </ac:spMkLst>
        </pc:spChg>
        <pc:spChg chg="mod">
          <ac:chgData name="Leandro Prado (Piá)" userId="051c760b-9769-4f0f-9828-09197ff28b7c" providerId="ADAL" clId="{5A230DD3-249F-407A-9104-52BA8FD928A2}" dt="2023-10-24T10:06:45.360" v="178" actId="6549"/>
          <ac:spMkLst>
            <pc:docMk/>
            <pc:sldMk cId="2062865602" sldId="2076138015"/>
            <ac:spMk id="3" creationId="{CFB9236E-1AEF-4DB7-B28E-9748B1F7A8C4}"/>
          </ac:spMkLst>
        </pc:spChg>
      </pc:sldChg>
      <pc:sldChg chg="modSp add mod modAnim">
        <pc:chgData name="Leandro Prado (Piá)" userId="051c760b-9769-4f0f-9828-09197ff28b7c" providerId="ADAL" clId="{5A230DD3-249F-407A-9104-52BA8FD928A2}" dt="2023-10-24T10:18:19.398" v="651"/>
        <pc:sldMkLst>
          <pc:docMk/>
          <pc:sldMk cId="1862688343" sldId="2076138016"/>
        </pc:sldMkLst>
        <pc:spChg chg="mod">
          <ac:chgData name="Leandro Prado (Piá)" userId="051c760b-9769-4f0f-9828-09197ff28b7c" providerId="ADAL" clId="{5A230DD3-249F-407A-9104-52BA8FD928A2}" dt="2023-10-24T10:10:19.578" v="535" actId="20577"/>
          <ac:spMkLst>
            <pc:docMk/>
            <pc:sldMk cId="1862688343" sldId="2076138016"/>
            <ac:spMk id="2" creationId="{AB613524-40E7-4B4F-BB99-B2082745377C}"/>
          </ac:spMkLst>
        </pc:spChg>
        <pc:spChg chg="mod">
          <ac:chgData name="Leandro Prado (Piá)" userId="051c760b-9769-4f0f-9828-09197ff28b7c" providerId="ADAL" clId="{5A230DD3-249F-407A-9104-52BA8FD928A2}" dt="2023-10-24T10:18:19.398" v="651"/>
          <ac:spMkLst>
            <pc:docMk/>
            <pc:sldMk cId="1862688343" sldId="2076138016"/>
            <ac:spMk id="3" creationId="{CFB9236E-1AEF-4DB7-B28E-9748B1F7A8C4}"/>
          </ac:spMkLst>
        </pc:spChg>
      </pc:sldChg>
      <pc:sldChg chg="modSp add modAnim">
        <pc:chgData name="Leandro Prado (Piá)" userId="051c760b-9769-4f0f-9828-09197ff28b7c" providerId="ADAL" clId="{5A230DD3-249F-407A-9104-52BA8FD928A2}" dt="2023-10-24T10:18:33.178" v="652" actId="33524"/>
        <pc:sldMkLst>
          <pc:docMk/>
          <pc:sldMk cId="3623473627" sldId="2076138017"/>
        </pc:sldMkLst>
        <pc:spChg chg="mod">
          <ac:chgData name="Leandro Prado (Piá)" userId="051c760b-9769-4f0f-9828-09197ff28b7c" providerId="ADAL" clId="{5A230DD3-249F-407A-9104-52BA8FD928A2}" dt="2023-10-24T10:18:33.178" v="652" actId="33524"/>
          <ac:spMkLst>
            <pc:docMk/>
            <pc:sldMk cId="3623473627" sldId="2076138017"/>
            <ac:spMk id="2" creationId="{AB613524-40E7-4B4F-BB99-B2082745377C}"/>
          </ac:spMkLst>
        </pc:spChg>
      </pc:sldChg>
      <pc:sldChg chg="addSp delSp modSp add mod delAnim">
        <pc:chgData name="Leandro Prado (Piá)" userId="051c760b-9769-4f0f-9828-09197ff28b7c" providerId="ADAL" clId="{5A230DD3-249F-407A-9104-52BA8FD928A2}" dt="2023-10-24T10:17:14.449" v="629" actId="6549"/>
        <pc:sldMkLst>
          <pc:docMk/>
          <pc:sldMk cId="2357204070" sldId="2076138018"/>
        </pc:sldMkLst>
        <pc:spChg chg="del">
          <ac:chgData name="Leandro Prado (Piá)" userId="051c760b-9769-4f0f-9828-09197ff28b7c" providerId="ADAL" clId="{5A230DD3-249F-407A-9104-52BA8FD928A2}" dt="2023-10-24T10:16:19.203" v="595" actId="478"/>
          <ac:spMkLst>
            <pc:docMk/>
            <pc:sldMk cId="2357204070" sldId="2076138018"/>
            <ac:spMk id="2" creationId="{AB613524-40E7-4B4F-BB99-B2082745377C}"/>
          </ac:spMkLst>
        </pc:spChg>
        <pc:spChg chg="mod">
          <ac:chgData name="Leandro Prado (Piá)" userId="051c760b-9769-4f0f-9828-09197ff28b7c" providerId="ADAL" clId="{5A230DD3-249F-407A-9104-52BA8FD928A2}" dt="2023-10-24T10:17:14.449" v="629" actId="6549"/>
          <ac:spMkLst>
            <pc:docMk/>
            <pc:sldMk cId="2357204070" sldId="2076138018"/>
            <ac:spMk id="3" creationId="{CFB9236E-1AEF-4DB7-B28E-9748B1F7A8C4}"/>
          </ac:spMkLst>
        </pc:spChg>
        <pc:spChg chg="add del mod">
          <ac:chgData name="Leandro Prado (Piá)" userId="051c760b-9769-4f0f-9828-09197ff28b7c" providerId="ADAL" clId="{5A230DD3-249F-407A-9104-52BA8FD928A2}" dt="2023-10-24T10:16:21.886" v="596" actId="478"/>
          <ac:spMkLst>
            <pc:docMk/>
            <pc:sldMk cId="2357204070" sldId="2076138018"/>
            <ac:spMk id="5" creationId="{7D6DD176-E76E-BD64-6FEE-9144341CA5A2}"/>
          </ac:spMkLst>
        </pc:spChg>
        <pc:picChg chg="add mod">
          <ac:chgData name="Leandro Prado (Piá)" userId="051c760b-9769-4f0f-9828-09197ff28b7c" providerId="ADAL" clId="{5A230DD3-249F-407A-9104-52BA8FD928A2}" dt="2023-10-24T10:16:36.751" v="599" actId="1076"/>
          <ac:picMkLst>
            <pc:docMk/>
            <pc:sldMk cId="2357204070" sldId="2076138018"/>
            <ac:picMk id="7" creationId="{07E8F4A7-FA17-18A7-4012-F6ACBF7E0E8A}"/>
          </ac:picMkLst>
        </pc:picChg>
      </pc:sldChg>
      <pc:sldChg chg="addSp delSp modSp add mod ord modAnim">
        <pc:chgData name="Leandro Prado (Piá)" userId="051c760b-9769-4f0f-9828-09197ff28b7c" providerId="ADAL" clId="{5A230DD3-249F-407A-9104-52BA8FD928A2}" dt="2023-10-24T11:40:52.118" v="1334"/>
        <pc:sldMkLst>
          <pc:docMk/>
          <pc:sldMk cId="1808652784" sldId="2076138019"/>
        </pc:sldMkLst>
        <pc:spChg chg="mod">
          <ac:chgData name="Leandro Prado (Piá)" userId="051c760b-9769-4f0f-9828-09197ff28b7c" providerId="ADAL" clId="{5A230DD3-249F-407A-9104-52BA8FD928A2}" dt="2023-10-24T10:38:41.118" v="744" actId="6549"/>
          <ac:spMkLst>
            <pc:docMk/>
            <pc:sldMk cId="1808652784" sldId="2076138019"/>
            <ac:spMk id="2" creationId="{AB613524-40E7-4B4F-BB99-B2082745377C}"/>
          </ac:spMkLst>
        </pc:spChg>
        <pc:spChg chg="mod">
          <ac:chgData name="Leandro Prado (Piá)" userId="051c760b-9769-4f0f-9828-09197ff28b7c" providerId="ADAL" clId="{5A230DD3-249F-407A-9104-52BA8FD928A2}" dt="2023-10-24T10:31:07.794" v="708" actId="20577"/>
          <ac:spMkLst>
            <pc:docMk/>
            <pc:sldMk cId="1808652784" sldId="2076138019"/>
            <ac:spMk id="3" creationId="{CFB9236E-1AEF-4DB7-B28E-9748B1F7A8C4}"/>
          </ac:spMkLst>
        </pc:spChg>
        <pc:spChg chg="add del">
          <ac:chgData name="Leandro Prado (Piá)" userId="051c760b-9769-4f0f-9828-09197ff28b7c" providerId="ADAL" clId="{5A230DD3-249F-407A-9104-52BA8FD928A2}" dt="2023-10-24T10:34:09.570" v="710"/>
          <ac:spMkLst>
            <pc:docMk/>
            <pc:sldMk cId="1808652784" sldId="2076138019"/>
            <ac:spMk id="4" creationId="{70D12431-D269-9D66-9691-92B7727C3429}"/>
          </ac:spMkLst>
        </pc:spChg>
        <pc:picChg chg="add mod">
          <ac:chgData name="Leandro Prado (Piá)" userId="051c760b-9769-4f0f-9828-09197ff28b7c" providerId="ADAL" clId="{5A230DD3-249F-407A-9104-52BA8FD928A2}" dt="2023-10-24T10:36:49.466" v="740" actId="1076"/>
          <ac:picMkLst>
            <pc:docMk/>
            <pc:sldMk cId="1808652784" sldId="2076138019"/>
            <ac:picMk id="6" creationId="{2A340392-45A1-2EDA-B44F-0FA9FEC7E4CA}"/>
          </ac:picMkLst>
        </pc:picChg>
      </pc:sldChg>
      <pc:sldChg chg="addSp delSp modSp add mod ord modAnim modNotesTx">
        <pc:chgData name="Leandro Prado (Piá)" userId="051c760b-9769-4f0f-9828-09197ff28b7c" providerId="ADAL" clId="{5A230DD3-249F-407A-9104-52BA8FD928A2}" dt="2023-10-24T11:41:18.686" v="1339"/>
        <pc:sldMkLst>
          <pc:docMk/>
          <pc:sldMk cId="1960632898" sldId="2076138020"/>
        </pc:sldMkLst>
        <pc:spChg chg="mod">
          <ac:chgData name="Leandro Prado (Piá)" userId="051c760b-9769-4f0f-9828-09197ff28b7c" providerId="ADAL" clId="{5A230DD3-249F-407A-9104-52BA8FD928A2}" dt="2023-10-24T11:07:35.411" v="833"/>
          <ac:spMkLst>
            <pc:docMk/>
            <pc:sldMk cId="1960632898" sldId="2076138020"/>
            <ac:spMk id="2" creationId="{AB613524-40E7-4B4F-BB99-B2082745377C}"/>
          </ac:spMkLst>
        </pc:spChg>
        <pc:spChg chg="mod">
          <ac:chgData name="Leandro Prado (Piá)" userId="051c760b-9769-4f0f-9828-09197ff28b7c" providerId="ADAL" clId="{5A230DD3-249F-407A-9104-52BA8FD928A2}" dt="2023-10-24T11:06:05.695" v="755" actId="20577"/>
          <ac:spMkLst>
            <pc:docMk/>
            <pc:sldMk cId="1960632898" sldId="2076138020"/>
            <ac:spMk id="3" creationId="{CFB9236E-1AEF-4DB7-B28E-9748B1F7A8C4}"/>
          </ac:spMkLst>
        </pc:spChg>
        <pc:picChg chg="add del mod">
          <ac:chgData name="Leandro Prado (Piá)" userId="051c760b-9769-4f0f-9828-09197ff28b7c" providerId="ADAL" clId="{5A230DD3-249F-407A-9104-52BA8FD928A2}" dt="2023-10-24T11:10:15.360" v="837" actId="478"/>
          <ac:picMkLst>
            <pc:docMk/>
            <pc:sldMk cId="1960632898" sldId="2076138020"/>
            <ac:picMk id="5" creationId="{E3F47364-ADB3-754C-760B-DB86483208CE}"/>
          </ac:picMkLst>
        </pc:picChg>
        <pc:picChg chg="del">
          <ac:chgData name="Leandro Prado (Piá)" userId="051c760b-9769-4f0f-9828-09197ff28b7c" providerId="ADAL" clId="{5A230DD3-249F-407A-9104-52BA8FD928A2}" dt="2023-10-24T11:07:38.249" v="834" actId="478"/>
          <ac:picMkLst>
            <pc:docMk/>
            <pc:sldMk cId="1960632898" sldId="2076138020"/>
            <ac:picMk id="6" creationId="{2A340392-45A1-2EDA-B44F-0FA9FEC7E4CA}"/>
          </ac:picMkLst>
        </pc:picChg>
        <pc:picChg chg="add mod">
          <ac:chgData name="Leandro Prado (Piá)" userId="051c760b-9769-4f0f-9828-09197ff28b7c" providerId="ADAL" clId="{5A230DD3-249F-407A-9104-52BA8FD928A2}" dt="2023-10-24T11:10:24.655" v="841" actId="1076"/>
          <ac:picMkLst>
            <pc:docMk/>
            <pc:sldMk cId="1960632898" sldId="2076138020"/>
            <ac:picMk id="8" creationId="{E4C99E4B-6B27-F800-C4D1-36429D542F59}"/>
          </ac:picMkLst>
        </pc:picChg>
      </pc:sldChg>
      <pc:sldChg chg="addSp delSp modSp add del mod ord modAnim">
        <pc:chgData name="Leandro Prado (Piá)" userId="051c760b-9769-4f0f-9828-09197ff28b7c" providerId="ADAL" clId="{5A230DD3-249F-407A-9104-52BA8FD928A2}" dt="2023-10-24T11:40:53.878" v="1335" actId="47"/>
        <pc:sldMkLst>
          <pc:docMk/>
          <pc:sldMk cId="3010640699" sldId="2076138021"/>
        </pc:sldMkLst>
        <pc:spChg chg="mod">
          <ac:chgData name="Leandro Prado (Piá)" userId="051c760b-9769-4f0f-9828-09197ff28b7c" providerId="ADAL" clId="{5A230DD3-249F-407A-9104-52BA8FD928A2}" dt="2023-10-24T11:38:50.616" v="1309" actId="6549"/>
          <ac:spMkLst>
            <pc:docMk/>
            <pc:sldMk cId="3010640699" sldId="2076138021"/>
            <ac:spMk id="2" creationId="{AB613524-40E7-4B4F-BB99-B2082745377C}"/>
          </ac:spMkLst>
        </pc:spChg>
        <pc:spChg chg="mod">
          <ac:chgData name="Leandro Prado (Piá)" userId="051c760b-9769-4f0f-9828-09197ff28b7c" providerId="ADAL" clId="{5A230DD3-249F-407A-9104-52BA8FD928A2}" dt="2023-10-24T11:38:14.948" v="1182" actId="6549"/>
          <ac:spMkLst>
            <pc:docMk/>
            <pc:sldMk cId="3010640699" sldId="2076138021"/>
            <ac:spMk id="3" creationId="{CFB9236E-1AEF-4DB7-B28E-9748B1F7A8C4}"/>
          </ac:spMkLst>
        </pc:spChg>
        <pc:picChg chg="add del mod">
          <ac:chgData name="Leandro Prado (Piá)" userId="051c760b-9769-4f0f-9828-09197ff28b7c" providerId="ADAL" clId="{5A230DD3-249F-407A-9104-52BA8FD928A2}" dt="2023-10-24T11:38:53.509" v="1310" actId="478"/>
          <ac:picMkLst>
            <pc:docMk/>
            <pc:sldMk cId="3010640699" sldId="2076138021"/>
            <ac:picMk id="5" creationId="{CF8F3FC6-1D07-F845-2C27-9679850A29AB}"/>
          </ac:picMkLst>
        </pc:picChg>
        <pc:picChg chg="del">
          <ac:chgData name="Leandro Prado (Piá)" userId="051c760b-9769-4f0f-9828-09197ff28b7c" providerId="ADAL" clId="{5A230DD3-249F-407A-9104-52BA8FD928A2}" dt="2023-10-24T11:37:04.468" v="1160" actId="478"/>
          <ac:picMkLst>
            <pc:docMk/>
            <pc:sldMk cId="3010640699" sldId="2076138021"/>
            <ac:picMk id="6" creationId="{2A340392-45A1-2EDA-B44F-0FA9FEC7E4CA}"/>
          </ac:picMkLst>
        </pc:picChg>
        <pc:picChg chg="add mod">
          <ac:chgData name="Leandro Prado (Piá)" userId="051c760b-9769-4f0f-9828-09197ff28b7c" providerId="ADAL" clId="{5A230DD3-249F-407A-9104-52BA8FD928A2}" dt="2023-10-24T11:39:41.302" v="1313" actId="1076"/>
          <ac:picMkLst>
            <pc:docMk/>
            <pc:sldMk cId="3010640699" sldId="2076138021"/>
            <ac:picMk id="8" creationId="{4CA6E1FD-5A8D-1EC3-8E9E-A63925CFC4BB}"/>
          </ac:picMkLst>
        </pc:picChg>
      </pc:sldChg>
      <pc:sldChg chg="modSp add mod ord">
        <pc:chgData name="Leandro Prado (Piá)" userId="051c760b-9769-4f0f-9828-09197ff28b7c" providerId="ADAL" clId="{5A230DD3-249F-407A-9104-52BA8FD928A2}" dt="2023-10-24T11:41:08.867" v="1337" actId="6549"/>
        <pc:sldMkLst>
          <pc:docMk/>
          <pc:sldMk cId="1808693033" sldId="2076138022"/>
        </pc:sldMkLst>
        <pc:spChg chg="mod">
          <ac:chgData name="Leandro Prado (Piá)" userId="051c760b-9769-4f0f-9828-09197ff28b7c" providerId="ADAL" clId="{5A230DD3-249F-407A-9104-52BA8FD928A2}" dt="2023-10-24T11:41:08.867" v="1337" actId="6549"/>
          <ac:spMkLst>
            <pc:docMk/>
            <pc:sldMk cId="1808693033" sldId="2076138022"/>
            <ac:spMk id="3" creationId="{CFB9236E-1AEF-4DB7-B28E-9748B1F7A8C4}"/>
          </ac:spMkLst>
        </pc:spChg>
      </pc:sldChg>
      <pc:sldChg chg="addSp modSp add mod ord modAnim">
        <pc:chgData name="Leandro Prado (Piá)" userId="051c760b-9769-4f0f-9828-09197ff28b7c" providerId="ADAL" clId="{5A230DD3-249F-407A-9104-52BA8FD928A2}" dt="2023-10-24T12:19:44.213" v="1447"/>
        <pc:sldMkLst>
          <pc:docMk/>
          <pc:sldMk cId="2882089638" sldId="2076138023"/>
        </pc:sldMkLst>
        <pc:spChg chg="mod">
          <ac:chgData name="Leandro Prado (Piá)" userId="051c760b-9769-4f0f-9828-09197ff28b7c" providerId="ADAL" clId="{5A230DD3-249F-407A-9104-52BA8FD928A2}" dt="2023-10-24T12:08:17.059" v="1420" actId="20577"/>
          <ac:spMkLst>
            <pc:docMk/>
            <pc:sldMk cId="2882089638" sldId="2076138023"/>
            <ac:spMk id="2" creationId="{AB613524-40E7-4B4F-BB99-B2082745377C}"/>
          </ac:spMkLst>
        </pc:spChg>
        <pc:spChg chg="mod">
          <ac:chgData name="Leandro Prado (Piá)" userId="051c760b-9769-4f0f-9828-09197ff28b7c" providerId="ADAL" clId="{5A230DD3-249F-407A-9104-52BA8FD928A2}" dt="2023-10-24T12:07:52.536" v="1410" actId="20577"/>
          <ac:spMkLst>
            <pc:docMk/>
            <pc:sldMk cId="2882089638" sldId="2076138023"/>
            <ac:spMk id="3" creationId="{CFB9236E-1AEF-4DB7-B28E-9748B1F7A8C4}"/>
          </ac:spMkLst>
        </pc:spChg>
        <pc:picChg chg="add mod">
          <ac:chgData name="Leandro Prado (Piá)" userId="051c760b-9769-4f0f-9828-09197ff28b7c" providerId="ADAL" clId="{5A230DD3-249F-407A-9104-52BA8FD928A2}" dt="2023-10-24T12:14:05.423" v="1426" actId="1036"/>
          <ac:picMkLst>
            <pc:docMk/>
            <pc:sldMk cId="2882089638" sldId="2076138023"/>
            <ac:picMk id="5" creationId="{E0A296E7-F4F6-9ADC-E39C-5786CF4A5C35}"/>
          </ac:picMkLst>
        </pc:picChg>
      </pc:sldChg>
      <pc:sldChg chg="addSp delSp modSp add mod ord modAnim modNotesTx">
        <pc:chgData name="Leandro Prado (Piá)" userId="051c760b-9769-4f0f-9828-09197ff28b7c" providerId="ADAL" clId="{5A230DD3-249F-407A-9104-52BA8FD928A2}" dt="2023-10-24T12:58:24.475" v="1791" actId="20577"/>
        <pc:sldMkLst>
          <pc:docMk/>
          <pc:sldMk cId="4031952548" sldId="2076138024"/>
        </pc:sldMkLst>
        <pc:spChg chg="mod">
          <ac:chgData name="Leandro Prado (Piá)" userId="051c760b-9769-4f0f-9828-09197ff28b7c" providerId="ADAL" clId="{5A230DD3-249F-407A-9104-52BA8FD928A2}" dt="2023-10-24T12:58:24.475" v="1791" actId="20577"/>
          <ac:spMkLst>
            <pc:docMk/>
            <pc:sldMk cId="4031952548" sldId="2076138024"/>
            <ac:spMk id="2" creationId="{AB613524-40E7-4B4F-BB99-B2082745377C}"/>
          </ac:spMkLst>
        </pc:spChg>
        <pc:spChg chg="mod">
          <ac:chgData name="Leandro Prado (Piá)" userId="051c760b-9769-4f0f-9828-09197ff28b7c" providerId="ADAL" clId="{5A230DD3-249F-407A-9104-52BA8FD928A2}" dt="2023-10-24T12:14:27.863" v="1444" actId="6549"/>
          <ac:spMkLst>
            <pc:docMk/>
            <pc:sldMk cId="4031952548" sldId="2076138024"/>
            <ac:spMk id="3" creationId="{CFB9236E-1AEF-4DB7-B28E-9748B1F7A8C4}"/>
          </ac:spMkLst>
        </pc:spChg>
        <pc:spChg chg="add del">
          <ac:chgData name="Leandro Prado (Piá)" userId="051c760b-9769-4f0f-9828-09197ff28b7c" providerId="ADAL" clId="{5A230DD3-249F-407A-9104-52BA8FD928A2}" dt="2023-10-24T12:42:51.773" v="1698"/>
          <ac:spMkLst>
            <pc:docMk/>
            <pc:sldMk cId="4031952548" sldId="2076138024"/>
            <ac:spMk id="4" creationId="{F033775F-3248-EAF8-F2AE-2EB46A99F951}"/>
          </ac:spMkLst>
        </pc:spChg>
      </pc:sldChg>
      <pc:sldChg chg="addSp delSp modSp add mod delAnim modAnim modNotesTx">
        <pc:chgData name="Leandro Prado (Piá)" userId="051c760b-9769-4f0f-9828-09197ff28b7c" providerId="ADAL" clId="{5A230DD3-249F-407A-9104-52BA8FD928A2}" dt="2023-10-24T12:55:11.845" v="1731" actId="1076"/>
        <pc:sldMkLst>
          <pc:docMk/>
          <pc:sldMk cId="2550099046" sldId="2076138025"/>
        </pc:sldMkLst>
        <pc:spChg chg="del">
          <ac:chgData name="Leandro Prado (Piá)" userId="051c760b-9769-4f0f-9828-09197ff28b7c" providerId="ADAL" clId="{5A230DD3-249F-407A-9104-52BA8FD928A2}" dt="2023-10-24T12:32:19.205" v="1693" actId="478"/>
          <ac:spMkLst>
            <pc:docMk/>
            <pc:sldMk cId="2550099046" sldId="2076138025"/>
            <ac:spMk id="2" creationId="{AB613524-40E7-4B4F-BB99-B2082745377C}"/>
          </ac:spMkLst>
        </pc:spChg>
        <pc:spChg chg="add del mod">
          <ac:chgData name="Leandro Prado (Piá)" userId="051c760b-9769-4f0f-9828-09197ff28b7c" providerId="ADAL" clId="{5A230DD3-249F-407A-9104-52BA8FD928A2}" dt="2023-10-24T12:32:21.816" v="1694" actId="478"/>
          <ac:spMkLst>
            <pc:docMk/>
            <pc:sldMk cId="2550099046" sldId="2076138025"/>
            <ac:spMk id="6" creationId="{E5E31811-738E-66C0-8A70-1526D4179A02}"/>
          </ac:spMkLst>
        </pc:spChg>
        <pc:spChg chg="add mod">
          <ac:chgData name="Leandro Prado (Piá)" userId="051c760b-9769-4f0f-9828-09197ff28b7c" providerId="ADAL" clId="{5A230DD3-249F-407A-9104-52BA8FD928A2}" dt="2023-10-24T12:55:10.562" v="1730" actId="1076"/>
          <ac:spMkLst>
            <pc:docMk/>
            <pc:sldMk cId="2550099046" sldId="2076138025"/>
            <ac:spMk id="7" creationId="{F68C9F5D-A5D2-7D15-F129-C3B744BE16EA}"/>
          </ac:spMkLst>
        </pc:spChg>
        <pc:picChg chg="del mod">
          <ac:chgData name="Leandro Prado (Piá)" userId="051c760b-9769-4f0f-9828-09197ff28b7c" providerId="ADAL" clId="{5A230DD3-249F-407A-9104-52BA8FD928A2}" dt="2023-10-24T12:52:27.292" v="1718" actId="478"/>
          <ac:picMkLst>
            <pc:docMk/>
            <pc:sldMk cId="2550099046" sldId="2076138025"/>
            <ac:picMk id="5" creationId="{C5904F58-8619-D3CB-2047-8D8A2426EC79}"/>
          </ac:picMkLst>
        </pc:picChg>
        <pc:picChg chg="add del mod">
          <ac:chgData name="Leandro Prado (Piá)" userId="051c760b-9769-4f0f-9828-09197ff28b7c" providerId="ADAL" clId="{5A230DD3-249F-407A-9104-52BA8FD928A2}" dt="2023-10-24T12:52:29.944" v="1720" actId="478"/>
          <ac:picMkLst>
            <pc:docMk/>
            <pc:sldMk cId="2550099046" sldId="2076138025"/>
            <ac:picMk id="9" creationId="{2EBE5FE8-EA63-CE05-37F6-C663FF95D36F}"/>
          </ac:picMkLst>
        </pc:picChg>
        <pc:picChg chg="add mod">
          <ac:chgData name="Leandro Prado (Piá)" userId="051c760b-9769-4f0f-9828-09197ff28b7c" providerId="ADAL" clId="{5A230DD3-249F-407A-9104-52BA8FD928A2}" dt="2023-10-24T12:52:40.740" v="1724" actId="1076"/>
          <ac:picMkLst>
            <pc:docMk/>
            <pc:sldMk cId="2550099046" sldId="2076138025"/>
            <ac:picMk id="11" creationId="{8F2F35DC-3134-FA3A-E39F-65F869F2D371}"/>
          </ac:picMkLst>
        </pc:picChg>
        <pc:picChg chg="add mod">
          <ac:chgData name="Leandro Prado (Piá)" userId="051c760b-9769-4f0f-9828-09197ff28b7c" providerId="ADAL" clId="{5A230DD3-249F-407A-9104-52BA8FD928A2}" dt="2023-10-24T12:55:11.845" v="1731" actId="1076"/>
          <ac:picMkLst>
            <pc:docMk/>
            <pc:sldMk cId="2550099046" sldId="2076138025"/>
            <ac:picMk id="13" creationId="{06FCFA7B-7EFB-BE2E-1736-4D328CBA8CD9}"/>
          </ac:picMkLst>
        </pc:picChg>
      </pc:sldChg>
    </pc:docChg>
  </pc:docChgLst>
  <pc:docChgLst>
    <pc:chgData name="Leandro Prado (Piá)" userId="051c760b-9769-4f0f-9828-09197ff28b7c" providerId="ADAL" clId="{73305441-24CD-4373-B1EB-B19385F8EDAB}"/>
    <pc:docChg chg="undo redo custSel addSld delSld modSld sldOrd delMainMaster">
      <pc:chgData name="Leandro Prado (Piá)" userId="051c760b-9769-4f0f-9828-09197ff28b7c" providerId="ADAL" clId="{73305441-24CD-4373-B1EB-B19385F8EDAB}" dt="2023-11-23T20:45:11.799" v="854" actId="404"/>
      <pc:docMkLst>
        <pc:docMk/>
      </pc:docMkLst>
      <pc:sldChg chg="modSp mod">
        <pc:chgData name="Leandro Prado (Piá)" userId="051c760b-9769-4f0f-9828-09197ff28b7c" providerId="ADAL" clId="{73305441-24CD-4373-B1EB-B19385F8EDAB}" dt="2023-10-24T12:59:39.843" v="25" actId="20577"/>
        <pc:sldMkLst>
          <pc:docMk/>
          <pc:sldMk cId="2715238886" sldId="285"/>
        </pc:sldMkLst>
        <pc:spChg chg="mod">
          <ac:chgData name="Leandro Prado (Piá)" userId="051c760b-9769-4f0f-9828-09197ff28b7c" providerId="ADAL" clId="{73305441-24CD-4373-B1EB-B19385F8EDAB}" dt="2023-10-24T12:59:39.843" v="25" actId="20577"/>
          <ac:spMkLst>
            <pc:docMk/>
            <pc:sldMk cId="2715238886" sldId="285"/>
            <ac:spMk id="6" creationId="{00000000-0000-0000-0000-000000000000}"/>
          </ac:spMkLst>
        </pc:spChg>
      </pc:sldChg>
      <pc:sldChg chg="add del">
        <pc:chgData name="Leandro Prado (Piá)" userId="051c760b-9769-4f0f-9828-09197ff28b7c" providerId="ADAL" clId="{73305441-24CD-4373-B1EB-B19385F8EDAB}" dt="2023-11-06T13:40:49.544" v="228" actId="47"/>
        <pc:sldMkLst>
          <pc:docMk/>
          <pc:sldMk cId="3031128658" sldId="296"/>
        </pc:sldMkLst>
      </pc:sldChg>
      <pc:sldChg chg="add del">
        <pc:chgData name="Leandro Prado (Piá)" userId="051c760b-9769-4f0f-9828-09197ff28b7c" providerId="ADAL" clId="{73305441-24CD-4373-B1EB-B19385F8EDAB}" dt="2023-11-06T13:31:07.261" v="187"/>
        <pc:sldMkLst>
          <pc:docMk/>
          <pc:sldMk cId="2276000475" sldId="349"/>
        </pc:sldMkLst>
      </pc:sldChg>
      <pc:sldChg chg="modSp mod">
        <pc:chgData name="Leandro Prado (Piá)" userId="051c760b-9769-4f0f-9828-09197ff28b7c" providerId="ADAL" clId="{73305441-24CD-4373-B1EB-B19385F8EDAB}" dt="2023-10-24T12:59:59.960" v="101" actId="20577"/>
        <pc:sldMkLst>
          <pc:docMk/>
          <pc:sldMk cId="3235886601" sldId="370"/>
        </pc:sldMkLst>
        <pc:spChg chg="mod">
          <ac:chgData name="Leandro Prado (Piá)" userId="051c760b-9769-4f0f-9828-09197ff28b7c" providerId="ADAL" clId="{73305441-24CD-4373-B1EB-B19385F8EDAB}" dt="2023-10-24T12:59:59.960" v="101" actId="20577"/>
          <ac:spMkLst>
            <pc:docMk/>
            <pc:sldMk cId="3235886601" sldId="370"/>
            <ac:spMk id="2" creationId="{00000000-0000-0000-0000-000000000000}"/>
          </ac:spMkLst>
        </pc:spChg>
      </pc:sldChg>
      <pc:sldChg chg="add del modNotes">
        <pc:chgData name="Leandro Prado (Piá)" userId="051c760b-9769-4f0f-9828-09197ff28b7c" providerId="ADAL" clId="{73305441-24CD-4373-B1EB-B19385F8EDAB}" dt="2023-11-06T13:45:04.319" v="317" actId="47"/>
        <pc:sldMkLst>
          <pc:docMk/>
          <pc:sldMk cId="4100946839" sldId="391"/>
        </pc:sldMkLst>
      </pc:sldChg>
      <pc:sldChg chg="modSp mod">
        <pc:chgData name="Leandro Prado (Piá)" userId="051c760b-9769-4f0f-9828-09197ff28b7c" providerId="ADAL" clId="{73305441-24CD-4373-B1EB-B19385F8EDAB}" dt="2023-11-23T16:57:07.515" v="794" actId="20577"/>
        <pc:sldMkLst>
          <pc:docMk/>
          <pc:sldMk cId="1325058836" sldId="410"/>
        </pc:sldMkLst>
        <pc:spChg chg="mod">
          <ac:chgData name="Leandro Prado (Piá)" userId="051c760b-9769-4f0f-9828-09197ff28b7c" providerId="ADAL" clId="{73305441-24CD-4373-B1EB-B19385F8EDAB}" dt="2023-11-23T16:57:07.515" v="794" actId="20577"/>
          <ac:spMkLst>
            <pc:docMk/>
            <pc:sldMk cId="1325058836" sldId="410"/>
            <ac:spMk id="6" creationId="{00000000-0000-0000-0000-000000000000}"/>
          </ac:spMkLst>
        </pc:spChg>
      </pc:sldChg>
      <pc:sldChg chg="del">
        <pc:chgData name="Leandro Prado (Piá)" userId="051c760b-9769-4f0f-9828-09197ff28b7c" providerId="ADAL" clId="{73305441-24CD-4373-B1EB-B19385F8EDAB}" dt="2023-10-24T13:00:39.008" v="178" actId="47"/>
        <pc:sldMkLst>
          <pc:docMk/>
          <pc:sldMk cId="124617780" sldId="425"/>
        </pc:sldMkLst>
      </pc:sldChg>
      <pc:sldChg chg="modSp add del mod">
        <pc:chgData name="Leandro Prado (Piá)" userId="051c760b-9769-4f0f-9828-09197ff28b7c" providerId="ADAL" clId="{73305441-24CD-4373-B1EB-B19385F8EDAB}" dt="2023-11-06T13:44:30.109" v="282" actId="47"/>
        <pc:sldMkLst>
          <pc:docMk/>
          <pc:sldMk cId="3166729892" sldId="452"/>
        </pc:sldMkLst>
        <pc:spChg chg="mod">
          <ac:chgData name="Leandro Prado (Piá)" userId="051c760b-9769-4f0f-9828-09197ff28b7c" providerId="ADAL" clId="{73305441-24CD-4373-B1EB-B19385F8EDAB}" dt="2023-11-06T13:43:14.695" v="232" actId="108"/>
          <ac:spMkLst>
            <pc:docMk/>
            <pc:sldMk cId="3166729892" sldId="452"/>
            <ac:spMk id="2" creationId="{00000000-0000-0000-0000-000000000000}"/>
          </ac:spMkLst>
        </pc:spChg>
        <pc:spChg chg="mod">
          <ac:chgData name="Leandro Prado (Piá)" userId="051c760b-9769-4f0f-9828-09197ff28b7c" providerId="ADAL" clId="{73305441-24CD-4373-B1EB-B19385F8EDAB}" dt="2023-11-06T13:36:36.356" v="210"/>
          <ac:spMkLst>
            <pc:docMk/>
            <pc:sldMk cId="3166729892" sldId="452"/>
            <ac:spMk id="3" creationId="{00000000-0000-0000-0000-000000000000}"/>
          </ac:spMkLst>
        </pc:spChg>
      </pc:sldChg>
      <pc:sldChg chg="modSp add del mod">
        <pc:chgData name="Leandro Prado (Piá)" userId="051c760b-9769-4f0f-9828-09197ff28b7c" providerId="ADAL" clId="{73305441-24CD-4373-B1EB-B19385F8EDAB}" dt="2023-11-06T13:46:36.430" v="427" actId="47"/>
        <pc:sldMkLst>
          <pc:docMk/>
          <pc:sldMk cId="2887932481" sldId="503"/>
        </pc:sldMkLst>
        <pc:spChg chg="mod">
          <ac:chgData name="Leandro Prado (Piá)" userId="051c760b-9769-4f0f-9828-09197ff28b7c" providerId="ADAL" clId="{73305441-24CD-4373-B1EB-B19385F8EDAB}" dt="2023-11-06T13:40:45.685" v="227" actId="20577"/>
          <ac:spMkLst>
            <pc:docMk/>
            <pc:sldMk cId="2887932481" sldId="503"/>
            <ac:spMk id="4" creationId="{E6291223-4930-40BC-B25A-8FE188A11D44}"/>
          </ac:spMkLst>
        </pc:spChg>
      </pc:sldChg>
      <pc:sldChg chg="add del ord">
        <pc:chgData name="Leandro Prado (Piá)" userId="051c760b-9769-4f0f-9828-09197ff28b7c" providerId="ADAL" clId="{73305441-24CD-4373-B1EB-B19385F8EDAB}" dt="2023-11-06T13:32:18.028" v="192"/>
        <pc:sldMkLst>
          <pc:docMk/>
          <pc:sldMk cId="140381770" sldId="3616"/>
        </pc:sldMkLst>
      </pc:sldChg>
      <pc:sldChg chg="add del ord">
        <pc:chgData name="Leandro Prado (Piá)" userId="051c760b-9769-4f0f-9828-09197ff28b7c" providerId="ADAL" clId="{73305441-24CD-4373-B1EB-B19385F8EDAB}" dt="2023-11-06T13:32:26.242" v="196"/>
        <pc:sldMkLst>
          <pc:docMk/>
          <pc:sldMk cId="3455094571" sldId="3618"/>
        </pc:sldMkLst>
      </pc:sldChg>
      <pc:sldChg chg="add del">
        <pc:chgData name="Leandro Prado (Piá)" userId="051c760b-9769-4f0f-9828-09197ff28b7c" providerId="ADAL" clId="{73305441-24CD-4373-B1EB-B19385F8EDAB}" dt="2023-11-06T13:32:04.560" v="190"/>
        <pc:sldMkLst>
          <pc:docMk/>
          <pc:sldMk cId="1983403680" sldId="3619"/>
        </pc:sldMkLst>
      </pc:sldChg>
      <pc:sldChg chg="add del">
        <pc:chgData name="Leandro Prado (Piá)" userId="051c760b-9769-4f0f-9828-09197ff28b7c" providerId="ADAL" clId="{73305441-24CD-4373-B1EB-B19385F8EDAB}" dt="2023-11-06T13:32:04.560" v="190"/>
        <pc:sldMkLst>
          <pc:docMk/>
          <pc:sldMk cId="3410474680" sldId="3620"/>
        </pc:sldMkLst>
      </pc:sldChg>
      <pc:sldChg chg="add del">
        <pc:chgData name="Leandro Prado (Piá)" userId="051c760b-9769-4f0f-9828-09197ff28b7c" providerId="ADAL" clId="{73305441-24CD-4373-B1EB-B19385F8EDAB}" dt="2023-11-06T13:32:36.109" v="197" actId="47"/>
        <pc:sldMkLst>
          <pc:docMk/>
          <pc:sldMk cId="973427287" sldId="3720"/>
        </pc:sldMkLst>
      </pc:sldChg>
      <pc:sldChg chg="add del">
        <pc:chgData name="Leandro Prado (Piá)" userId="051c760b-9769-4f0f-9828-09197ff28b7c" providerId="ADAL" clId="{73305441-24CD-4373-B1EB-B19385F8EDAB}" dt="2023-11-06T13:32:04.560" v="190"/>
        <pc:sldMkLst>
          <pc:docMk/>
          <pc:sldMk cId="3049577510" sldId="3746"/>
        </pc:sldMkLst>
      </pc:sldChg>
      <pc:sldChg chg="modSp add del mod">
        <pc:chgData name="Leandro Prado (Piá)" userId="051c760b-9769-4f0f-9828-09197ff28b7c" providerId="ADAL" clId="{73305441-24CD-4373-B1EB-B19385F8EDAB}" dt="2023-11-06T13:38:34.550" v="220" actId="403"/>
        <pc:sldMkLst>
          <pc:docMk/>
          <pc:sldMk cId="3096196679" sldId="3758"/>
        </pc:sldMkLst>
        <pc:spChg chg="mod">
          <ac:chgData name="Leandro Prado (Piá)" userId="051c760b-9769-4f0f-9828-09197ff28b7c" providerId="ADAL" clId="{73305441-24CD-4373-B1EB-B19385F8EDAB}" dt="2023-11-06T13:38:34.550" v="220" actId="403"/>
          <ac:spMkLst>
            <pc:docMk/>
            <pc:sldMk cId="3096196679" sldId="3758"/>
            <ac:spMk id="4" creationId="{54167758-A408-481B-A88D-85B8E25EA98D}"/>
          </ac:spMkLst>
        </pc:spChg>
      </pc:sldChg>
      <pc:sldChg chg="add del">
        <pc:chgData name="Leandro Prado (Piá)" userId="051c760b-9769-4f0f-9828-09197ff28b7c" providerId="ADAL" clId="{73305441-24CD-4373-B1EB-B19385F8EDAB}" dt="2023-11-06T13:32:44.658" v="198" actId="47"/>
        <pc:sldMkLst>
          <pc:docMk/>
          <pc:sldMk cId="169218419" sldId="3760"/>
        </pc:sldMkLst>
      </pc:sldChg>
      <pc:sldChg chg="add del ord">
        <pc:chgData name="Leandro Prado (Piá)" userId="051c760b-9769-4f0f-9828-09197ff28b7c" providerId="ADAL" clId="{73305441-24CD-4373-B1EB-B19385F8EDAB}" dt="2023-11-06T13:32:24.182" v="194"/>
        <pc:sldMkLst>
          <pc:docMk/>
          <pc:sldMk cId="1125237913" sldId="3761"/>
        </pc:sldMkLst>
      </pc:sldChg>
      <pc:sldChg chg="add del">
        <pc:chgData name="Leandro Prado (Piá)" userId="051c760b-9769-4f0f-9828-09197ff28b7c" providerId="ADAL" clId="{73305441-24CD-4373-B1EB-B19385F8EDAB}" dt="2023-11-06T13:30:42.776" v="184"/>
        <pc:sldMkLst>
          <pc:docMk/>
          <pc:sldMk cId="1009367039" sldId="3763"/>
        </pc:sldMkLst>
      </pc:sldChg>
      <pc:sldChg chg="del">
        <pc:chgData name="Leandro Prado (Piá)" userId="051c760b-9769-4f0f-9828-09197ff28b7c" providerId="ADAL" clId="{73305441-24CD-4373-B1EB-B19385F8EDAB}" dt="2023-10-24T13:00:36.176" v="176" actId="47"/>
        <pc:sldMkLst>
          <pc:docMk/>
          <pc:sldMk cId="3288041738" sldId="2076137959"/>
        </pc:sldMkLst>
      </pc:sldChg>
      <pc:sldChg chg="modSp mod">
        <pc:chgData name="Leandro Prado (Piá)" userId="051c760b-9769-4f0f-9828-09197ff28b7c" providerId="ADAL" clId="{73305441-24CD-4373-B1EB-B19385F8EDAB}" dt="2023-10-24T13:00:11.793" v="129" actId="6549"/>
        <pc:sldMkLst>
          <pc:docMk/>
          <pc:sldMk cId="1427953778" sldId="2076137970"/>
        </pc:sldMkLst>
        <pc:spChg chg="mod">
          <ac:chgData name="Leandro Prado (Piá)" userId="051c760b-9769-4f0f-9828-09197ff28b7c" providerId="ADAL" clId="{73305441-24CD-4373-B1EB-B19385F8EDAB}" dt="2023-10-24T13:00:11.793" v="129" actId="6549"/>
          <ac:spMkLst>
            <pc:docMk/>
            <pc:sldMk cId="1427953778" sldId="2076137970"/>
            <ac:spMk id="2" creationId="{12B9D369-E28F-428A-B6AA-3D4AA4ACAC2C}"/>
          </ac:spMkLst>
        </pc:spChg>
      </pc:sldChg>
      <pc:sldChg chg="modSp add del mod modAnim">
        <pc:chgData name="Leandro Prado (Piá)" userId="051c760b-9769-4f0f-9828-09197ff28b7c" providerId="ADAL" clId="{73305441-24CD-4373-B1EB-B19385F8EDAB}" dt="2023-11-06T13:44:26.643" v="281" actId="20577"/>
        <pc:sldMkLst>
          <pc:docMk/>
          <pc:sldMk cId="1083021161" sldId="2076137992"/>
        </pc:sldMkLst>
        <pc:spChg chg="mod">
          <ac:chgData name="Leandro Prado (Piá)" userId="051c760b-9769-4f0f-9828-09197ff28b7c" providerId="ADAL" clId="{73305441-24CD-4373-B1EB-B19385F8EDAB}" dt="2023-11-06T13:44:26.643" v="281" actId="20577"/>
          <ac:spMkLst>
            <pc:docMk/>
            <pc:sldMk cId="1083021161" sldId="2076137992"/>
            <ac:spMk id="2" creationId="{AB613524-40E7-4B4F-BB99-B2082745377C}"/>
          </ac:spMkLst>
        </pc:spChg>
        <pc:spChg chg="mod">
          <ac:chgData name="Leandro Prado (Piá)" userId="051c760b-9769-4f0f-9828-09197ff28b7c" providerId="ADAL" clId="{73305441-24CD-4373-B1EB-B19385F8EDAB}" dt="2023-11-06T13:43:40.014" v="264" actId="6549"/>
          <ac:spMkLst>
            <pc:docMk/>
            <pc:sldMk cId="1083021161" sldId="2076137992"/>
            <ac:spMk id="3" creationId="{CFB9236E-1AEF-4DB7-B28E-9748B1F7A8C4}"/>
          </ac:spMkLst>
        </pc:spChg>
      </pc:sldChg>
      <pc:sldChg chg="del">
        <pc:chgData name="Leandro Prado (Piá)" userId="051c760b-9769-4f0f-9828-09197ff28b7c" providerId="ADAL" clId="{73305441-24CD-4373-B1EB-B19385F8EDAB}" dt="2023-10-24T13:00:30.976" v="173" actId="47"/>
        <pc:sldMkLst>
          <pc:docMk/>
          <pc:sldMk cId="2636432195" sldId="2076138002"/>
        </pc:sldMkLst>
      </pc:sldChg>
      <pc:sldChg chg="del">
        <pc:chgData name="Leandro Prado (Piá)" userId="051c760b-9769-4f0f-9828-09197ff28b7c" providerId="ADAL" clId="{73305441-24CD-4373-B1EB-B19385F8EDAB}" dt="2023-10-24T13:00:32.259" v="174" actId="47"/>
        <pc:sldMkLst>
          <pc:docMk/>
          <pc:sldMk cId="798643091" sldId="2076138003"/>
        </pc:sldMkLst>
      </pc:sldChg>
      <pc:sldChg chg="del">
        <pc:chgData name="Leandro Prado (Piá)" userId="051c760b-9769-4f0f-9828-09197ff28b7c" providerId="ADAL" clId="{73305441-24CD-4373-B1EB-B19385F8EDAB}" dt="2023-10-24T13:00:35.277" v="175" actId="47"/>
        <pc:sldMkLst>
          <pc:docMk/>
          <pc:sldMk cId="994696924" sldId="2076138004"/>
        </pc:sldMkLst>
      </pc:sldChg>
      <pc:sldChg chg="modNotesTx">
        <pc:chgData name="Leandro Prado (Piá)" userId="051c760b-9769-4f0f-9828-09197ff28b7c" providerId="ADAL" clId="{73305441-24CD-4373-B1EB-B19385F8EDAB}" dt="2023-10-24T13:00:47.027" v="180" actId="6549"/>
        <pc:sldMkLst>
          <pc:docMk/>
          <pc:sldMk cId="483834712" sldId="2076138005"/>
        </pc:sldMkLst>
      </pc:sldChg>
      <pc:sldChg chg="modSp mod">
        <pc:chgData name="Leandro Prado (Piá)" userId="051c760b-9769-4f0f-9828-09197ff28b7c" providerId="ADAL" clId="{73305441-24CD-4373-B1EB-B19385F8EDAB}" dt="2023-10-24T13:00:21.976" v="167" actId="6549"/>
        <pc:sldMkLst>
          <pc:docMk/>
          <pc:sldMk cId="3297452025" sldId="2076138014"/>
        </pc:sldMkLst>
        <pc:spChg chg="mod">
          <ac:chgData name="Leandro Prado (Piá)" userId="051c760b-9769-4f0f-9828-09197ff28b7c" providerId="ADAL" clId="{73305441-24CD-4373-B1EB-B19385F8EDAB}" dt="2023-10-24T13:00:21.976" v="167" actId="6549"/>
          <ac:spMkLst>
            <pc:docMk/>
            <pc:sldMk cId="3297452025" sldId="2076138014"/>
            <ac:spMk id="2" creationId="{12B9D369-E28F-428A-B6AA-3D4AA4ACAC2C}"/>
          </ac:spMkLst>
        </pc:spChg>
      </pc:sldChg>
      <pc:sldChg chg="del">
        <pc:chgData name="Leandro Prado (Piá)" userId="051c760b-9769-4f0f-9828-09197ff28b7c" providerId="ADAL" clId="{73305441-24CD-4373-B1EB-B19385F8EDAB}" dt="2023-11-06T13:33:12.143" v="199" actId="47"/>
        <pc:sldMkLst>
          <pc:docMk/>
          <pc:sldMk cId="2062865602" sldId="2076138015"/>
        </pc:sldMkLst>
      </pc:sldChg>
      <pc:sldChg chg="addSp delSp modSp add mod delAnim">
        <pc:chgData name="Leandro Prado (Piá)" userId="051c760b-9769-4f0f-9828-09197ff28b7c" providerId="ADAL" clId="{73305441-24CD-4373-B1EB-B19385F8EDAB}" dt="2023-11-06T13:45:01.694" v="316" actId="1076"/>
        <pc:sldMkLst>
          <pc:docMk/>
          <pc:sldMk cId="2076244890" sldId="2076138015"/>
        </pc:sldMkLst>
        <pc:spChg chg="del">
          <ac:chgData name="Leandro Prado (Piá)" userId="051c760b-9769-4f0f-9828-09197ff28b7c" providerId="ADAL" clId="{73305441-24CD-4373-B1EB-B19385F8EDAB}" dt="2023-11-06T13:44:53.411" v="313" actId="478"/>
          <ac:spMkLst>
            <pc:docMk/>
            <pc:sldMk cId="2076244890" sldId="2076138015"/>
            <ac:spMk id="2" creationId="{AB613524-40E7-4B4F-BB99-B2082745377C}"/>
          </ac:spMkLst>
        </pc:spChg>
        <pc:spChg chg="mod">
          <ac:chgData name="Leandro Prado (Piá)" userId="051c760b-9769-4f0f-9828-09197ff28b7c" providerId="ADAL" clId="{73305441-24CD-4373-B1EB-B19385F8EDAB}" dt="2023-11-06T13:44:49.204" v="312" actId="404"/>
          <ac:spMkLst>
            <pc:docMk/>
            <pc:sldMk cId="2076244890" sldId="2076138015"/>
            <ac:spMk id="3" creationId="{CFB9236E-1AEF-4DB7-B28E-9748B1F7A8C4}"/>
          </ac:spMkLst>
        </pc:spChg>
        <pc:spChg chg="add del mod">
          <ac:chgData name="Leandro Prado (Piá)" userId="051c760b-9769-4f0f-9828-09197ff28b7c" providerId="ADAL" clId="{73305441-24CD-4373-B1EB-B19385F8EDAB}" dt="2023-11-06T13:44:56.511" v="314" actId="478"/>
          <ac:spMkLst>
            <pc:docMk/>
            <pc:sldMk cId="2076244890" sldId="2076138015"/>
            <ac:spMk id="5" creationId="{B0BCACD4-F930-3F1E-98E6-F19747C48795}"/>
          </ac:spMkLst>
        </pc:spChg>
        <pc:picChg chg="add mod">
          <ac:chgData name="Leandro Prado (Piá)" userId="051c760b-9769-4f0f-9828-09197ff28b7c" providerId="ADAL" clId="{73305441-24CD-4373-B1EB-B19385F8EDAB}" dt="2023-11-06T13:45:01.694" v="316" actId="1076"/>
          <ac:picMkLst>
            <pc:docMk/>
            <pc:sldMk cId="2076244890" sldId="2076138015"/>
            <ac:picMk id="6" creationId="{CE9C5DE2-F4A4-7037-4D0C-E5B541A85098}"/>
          </ac:picMkLst>
        </pc:picChg>
      </pc:sldChg>
      <pc:sldChg chg="del">
        <pc:chgData name="Leandro Prado (Piá)" userId="051c760b-9769-4f0f-9828-09197ff28b7c" providerId="ADAL" clId="{73305441-24CD-4373-B1EB-B19385F8EDAB}" dt="2023-10-24T13:00:15.593" v="130" actId="47"/>
        <pc:sldMkLst>
          <pc:docMk/>
          <pc:sldMk cId="1862688343" sldId="2076138016"/>
        </pc:sldMkLst>
      </pc:sldChg>
      <pc:sldChg chg="addSp delSp modSp add mod">
        <pc:chgData name="Leandro Prado (Piá)" userId="051c760b-9769-4f0f-9828-09197ff28b7c" providerId="ADAL" clId="{73305441-24CD-4373-B1EB-B19385F8EDAB}" dt="2023-11-06T15:01:20.889" v="772" actId="6549"/>
        <pc:sldMkLst>
          <pc:docMk/>
          <pc:sldMk cId="3974494246" sldId="2076138016"/>
        </pc:sldMkLst>
        <pc:spChg chg="mod">
          <ac:chgData name="Leandro Prado (Piá)" userId="051c760b-9769-4f0f-9828-09197ff28b7c" providerId="ADAL" clId="{73305441-24CD-4373-B1EB-B19385F8EDAB}" dt="2023-11-06T15:01:20.889" v="772" actId="6549"/>
          <ac:spMkLst>
            <pc:docMk/>
            <pc:sldMk cId="3974494246" sldId="2076138016"/>
            <ac:spMk id="3" creationId="{CFB9236E-1AEF-4DB7-B28E-9748B1F7A8C4}"/>
          </ac:spMkLst>
        </pc:spChg>
        <pc:picChg chg="add mod">
          <ac:chgData name="Leandro Prado (Piá)" userId="051c760b-9769-4f0f-9828-09197ff28b7c" providerId="ADAL" clId="{73305441-24CD-4373-B1EB-B19385F8EDAB}" dt="2023-11-06T14:17:58.705" v="486" actId="1076"/>
          <ac:picMkLst>
            <pc:docMk/>
            <pc:sldMk cId="3974494246" sldId="2076138016"/>
            <ac:picMk id="4" creationId="{DBADC4A8-1E54-8F21-E2FA-762718EB000C}"/>
          </ac:picMkLst>
        </pc:picChg>
        <pc:picChg chg="del">
          <ac:chgData name="Leandro Prado (Piá)" userId="051c760b-9769-4f0f-9828-09197ff28b7c" providerId="ADAL" clId="{73305441-24CD-4373-B1EB-B19385F8EDAB}" dt="2023-11-06T13:45:25.604" v="386" actId="478"/>
          <ac:picMkLst>
            <pc:docMk/>
            <pc:sldMk cId="3974494246" sldId="2076138016"/>
            <ac:picMk id="6" creationId="{CE9C5DE2-F4A4-7037-4D0C-E5B541A85098}"/>
          </ac:picMkLst>
        </pc:picChg>
        <pc:picChg chg="add del">
          <ac:chgData name="Leandro Prado (Piá)" userId="051c760b-9769-4f0f-9828-09197ff28b7c" providerId="ADAL" clId="{73305441-24CD-4373-B1EB-B19385F8EDAB}" dt="2023-11-06T14:17:50.204" v="484" actId="478"/>
          <ac:picMkLst>
            <pc:docMk/>
            <pc:sldMk cId="3974494246" sldId="2076138016"/>
            <ac:picMk id="7" creationId="{AB60B1A1-BB6D-2AF3-7432-16E13723D9B3}"/>
          </ac:picMkLst>
        </pc:picChg>
      </pc:sldChg>
      <pc:sldChg chg="modSp add mod ord modAnim">
        <pc:chgData name="Leandro Prado (Piá)" userId="051c760b-9769-4f0f-9828-09197ff28b7c" providerId="ADAL" clId="{73305441-24CD-4373-B1EB-B19385F8EDAB}" dt="2023-11-06T14:18:38.024" v="650" actId="6549"/>
        <pc:sldMkLst>
          <pc:docMk/>
          <pc:sldMk cId="850425234" sldId="2076138017"/>
        </pc:sldMkLst>
        <pc:spChg chg="mod">
          <ac:chgData name="Leandro Prado (Piá)" userId="051c760b-9769-4f0f-9828-09197ff28b7c" providerId="ADAL" clId="{73305441-24CD-4373-B1EB-B19385F8EDAB}" dt="2023-11-06T14:18:38.024" v="650" actId="6549"/>
          <ac:spMkLst>
            <pc:docMk/>
            <pc:sldMk cId="850425234" sldId="2076138017"/>
            <ac:spMk id="2" creationId="{AB613524-40E7-4B4F-BB99-B2082745377C}"/>
          </ac:spMkLst>
        </pc:spChg>
        <pc:spChg chg="mod">
          <ac:chgData name="Leandro Prado (Piá)" userId="051c760b-9769-4f0f-9828-09197ff28b7c" providerId="ADAL" clId="{73305441-24CD-4373-B1EB-B19385F8EDAB}" dt="2023-11-06T13:45:40.601" v="419" actId="6549"/>
          <ac:spMkLst>
            <pc:docMk/>
            <pc:sldMk cId="850425234" sldId="2076138017"/>
            <ac:spMk id="3" creationId="{CFB9236E-1AEF-4DB7-B28E-9748B1F7A8C4}"/>
          </ac:spMkLst>
        </pc:spChg>
      </pc:sldChg>
      <pc:sldChg chg="del">
        <pc:chgData name="Leandro Prado (Piá)" userId="051c760b-9769-4f0f-9828-09197ff28b7c" providerId="ADAL" clId="{73305441-24CD-4373-B1EB-B19385F8EDAB}" dt="2023-10-24T13:00:16.343" v="131" actId="47"/>
        <pc:sldMkLst>
          <pc:docMk/>
          <pc:sldMk cId="3623473627" sldId="2076138017"/>
        </pc:sldMkLst>
      </pc:sldChg>
      <pc:sldChg chg="del">
        <pc:chgData name="Leandro Prado (Piá)" userId="051c760b-9769-4f0f-9828-09197ff28b7c" providerId="ADAL" clId="{73305441-24CD-4373-B1EB-B19385F8EDAB}" dt="2023-10-24T13:00:25.358" v="168" actId="47"/>
        <pc:sldMkLst>
          <pc:docMk/>
          <pc:sldMk cId="2357204070" sldId="2076138018"/>
        </pc:sldMkLst>
      </pc:sldChg>
      <pc:sldChg chg="modSp add modAnim">
        <pc:chgData name="Leandro Prado (Piá)" userId="051c760b-9769-4f0f-9828-09197ff28b7c" providerId="ADAL" clId="{73305441-24CD-4373-B1EB-B19385F8EDAB}" dt="2023-11-06T13:46:46.418" v="477" actId="6549"/>
        <pc:sldMkLst>
          <pc:docMk/>
          <pc:sldMk cId="3495763403" sldId="2076138018"/>
        </pc:sldMkLst>
        <pc:spChg chg="mod">
          <ac:chgData name="Leandro Prado (Piá)" userId="051c760b-9769-4f0f-9828-09197ff28b7c" providerId="ADAL" clId="{73305441-24CD-4373-B1EB-B19385F8EDAB}" dt="2023-11-06T13:46:46.418" v="477" actId="6549"/>
          <ac:spMkLst>
            <pc:docMk/>
            <pc:sldMk cId="3495763403" sldId="2076138018"/>
            <ac:spMk id="2" creationId="{AB613524-40E7-4B4F-BB99-B2082745377C}"/>
          </ac:spMkLst>
        </pc:spChg>
      </pc:sldChg>
      <pc:sldChg chg="delSp modSp add mod">
        <pc:chgData name="Leandro Prado (Piá)" userId="051c760b-9769-4f0f-9828-09197ff28b7c" providerId="ADAL" clId="{73305441-24CD-4373-B1EB-B19385F8EDAB}" dt="2023-11-06T15:01:28.890" v="791" actId="20577"/>
        <pc:sldMkLst>
          <pc:docMk/>
          <pc:sldMk cId="826962483" sldId="2076138019"/>
        </pc:sldMkLst>
        <pc:spChg chg="mod">
          <ac:chgData name="Leandro Prado (Piá)" userId="051c760b-9769-4f0f-9828-09197ff28b7c" providerId="ADAL" clId="{73305441-24CD-4373-B1EB-B19385F8EDAB}" dt="2023-11-06T15:01:28.890" v="791" actId="20577"/>
          <ac:spMkLst>
            <pc:docMk/>
            <pc:sldMk cId="826962483" sldId="2076138019"/>
            <ac:spMk id="3" creationId="{CFB9236E-1AEF-4DB7-B28E-9748B1F7A8C4}"/>
          </ac:spMkLst>
        </pc:spChg>
        <pc:picChg chg="del">
          <ac:chgData name="Leandro Prado (Piá)" userId="051c760b-9769-4f0f-9828-09197ff28b7c" providerId="ADAL" clId="{73305441-24CD-4373-B1EB-B19385F8EDAB}" dt="2023-11-06T14:18:01.104" v="487" actId="478"/>
          <ac:picMkLst>
            <pc:docMk/>
            <pc:sldMk cId="826962483" sldId="2076138019"/>
            <ac:picMk id="4" creationId="{DBADC4A8-1E54-8F21-E2FA-762718EB000C}"/>
          </ac:picMkLst>
        </pc:picChg>
        <pc:picChg chg="mod">
          <ac:chgData name="Leandro Prado (Piá)" userId="051c760b-9769-4f0f-9828-09197ff28b7c" providerId="ADAL" clId="{73305441-24CD-4373-B1EB-B19385F8EDAB}" dt="2023-11-06T14:18:12.438" v="491" actId="1076"/>
          <ac:picMkLst>
            <pc:docMk/>
            <pc:sldMk cId="826962483" sldId="2076138019"/>
            <ac:picMk id="7" creationId="{AB60B1A1-BB6D-2AF3-7432-16E13723D9B3}"/>
          </ac:picMkLst>
        </pc:picChg>
      </pc:sldChg>
      <pc:sldChg chg="del">
        <pc:chgData name="Leandro Prado (Piá)" userId="051c760b-9769-4f0f-9828-09197ff28b7c" providerId="ADAL" clId="{73305441-24CD-4373-B1EB-B19385F8EDAB}" dt="2023-10-24T13:00:27.757" v="170" actId="47"/>
        <pc:sldMkLst>
          <pc:docMk/>
          <pc:sldMk cId="1808652784" sldId="2076138019"/>
        </pc:sldMkLst>
      </pc:sldChg>
      <pc:sldChg chg="del">
        <pc:chgData name="Leandro Prado (Piá)" userId="051c760b-9769-4f0f-9828-09197ff28b7c" providerId="ADAL" clId="{73305441-24CD-4373-B1EB-B19385F8EDAB}" dt="2023-10-24T13:00:28.726" v="171" actId="47"/>
        <pc:sldMkLst>
          <pc:docMk/>
          <pc:sldMk cId="1960632898" sldId="2076138020"/>
        </pc:sldMkLst>
      </pc:sldChg>
      <pc:sldChg chg="addSp delSp modSp add mod delAnim">
        <pc:chgData name="Leandro Prado (Piá)" userId="051c760b-9769-4f0f-9828-09197ff28b7c" providerId="ADAL" clId="{73305441-24CD-4373-B1EB-B19385F8EDAB}" dt="2023-11-06T14:23:03.821" v="681" actId="1076"/>
        <pc:sldMkLst>
          <pc:docMk/>
          <pc:sldMk cId="2959513002" sldId="2076138020"/>
        </pc:sldMkLst>
        <pc:spChg chg="del">
          <ac:chgData name="Leandro Prado (Piá)" userId="051c760b-9769-4f0f-9828-09197ff28b7c" providerId="ADAL" clId="{73305441-24CD-4373-B1EB-B19385F8EDAB}" dt="2023-11-06T14:22:50.965" v="676" actId="478"/>
          <ac:spMkLst>
            <pc:docMk/>
            <pc:sldMk cId="2959513002" sldId="2076138020"/>
            <ac:spMk id="2" creationId="{AB613524-40E7-4B4F-BB99-B2082745377C}"/>
          </ac:spMkLst>
        </pc:spChg>
        <pc:spChg chg="mod">
          <ac:chgData name="Leandro Prado (Piá)" userId="051c760b-9769-4f0f-9828-09197ff28b7c" providerId="ADAL" clId="{73305441-24CD-4373-B1EB-B19385F8EDAB}" dt="2023-11-06T14:21:09.626" v="675" actId="6549"/>
          <ac:spMkLst>
            <pc:docMk/>
            <pc:sldMk cId="2959513002" sldId="2076138020"/>
            <ac:spMk id="3" creationId="{CFB9236E-1AEF-4DB7-B28E-9748B1F7A8C4}"/>
          </ac:spMkLst>
        </pc:spChg>
        <pc:spChg chg="add del mod">
          <ac:chgData name="Leandro Prado (Piá)" userId="051c760b-9769-4f0f-9828-09197ff28b7c" providerId="ADAL" clId="{73305441-24CD-4373-B1EB-B19385F8EDAB}" dt="2023-11-06T14:22:54.980" v="677" actId="478"/>
          <ac:spMkLst>
            <pc:docMk/>
            <pc:sldMk cId="2959513002" sldId="2076138020"/>
            <ac:spMk id="5" creationId="{28CF303E-CC05-54EC-C039-0A000B8F675F}"/>
          </ac:spMkLst>
        </pc:spChg>
        <pc:picChg chg="add mod">
          <ac:chgData name="Leandro Prado (Piá)" userId="051c760b-9769-4f0f-9828-09197ff28b7c" providerId="ADAL" clId="{73305441-24CD-4373-B1EB-B19385F8EDAB}" dt="2023-11-06T14:23:03.821" v="681" actId="1076"/>
          <ac:picMkLst>
            <pc:docMk/>
            <pc:sldMk cId="2959513002" sldId="2076138020"/>
            <ac:picMk id="6" creationId="{74698500-E221-5050-683B-EED27819F78E}"/>
          </ac:picMkLst>
        </pc:picChg>
      </pc:sldChg>
      <pc:sldChg chg="addSp delSp modSp add mod">
        <pc:chgData name="Leandro Prado (Piá)" userId="051c760b-9769-4f0f-9828-09197ff28b7c" providerId="ADAL" clId="{73305441-24CD-4373-B1EB-B19385F8EDAB}" dt="2023-11-06T14:55:52.664" v="730" actId="1076"/>
        <pc:sldMkLst>
          <pc:docMk/>
          <pc:sldMk cId="3447437031" sldId="2076138021"/>
        </pc:sldMkLst>
        <pc:spChg chg="mod">
          <ac:chgData name="Leandro Prado (Piá)" userId="051c760b-9769-4f0f-9828-09197ff28b7c" providerId="ADAL" clId="{73305441-24CD-4373-B1EB-B19385F8EDAB}" dt="2023-11-06T14:48:07.735" v="722" actId="6549"/>
          <ac:spMkLst>
            <pc:docMk/>
            <pc:sldMk cId="3447437031" sldId="2076138021"/>
            <ac:spMk id="3" creationId="{CFB9236E-1AEF-4DB7-B28E-9748B1F7A8C4}"/>
          </ac:spMkLst>
        </pc:spChg>
        <pc:picChg chg="add del mod">
          <ac:chgData name="Leandro Prado (Piá)" userId="051c760b-9769-4f0f-9828-09197ff28b7c" providerId="ADAL" clId="{73305441-24CD-4373-B1EB-B19385F8EDAB}" dt="2023-11-06T14:55:45.685" v="726" actId="478"/>
          <ac:picMkLst>
            <pc:docMk/>
            <pc:sldMk cId="3447437031" sldId="2076138021"/>
            <ac:picMk id="4" creationId="{7C3A4BA7-434B-F56B-0D68-05665ABB4379}"/>
          </ac:picMkLst>
        </pc:picChg>
        <pc:picChg chg="del">
          <ac:chgData name="Leandro Prado (Piá)" userId="051c760b-9769-4f0f-9828-09197ff28b7c" providerId="ADAL" clId="{73305441-24CD-4373-B1EB-B19385F8EDAB}" dt="2023-11-06T14:47:58.667" v="683" actId="478"/>
          <ac:picMkLst>
            <pc:docMk/>
            <pc:sldMk cId="3447437031" sldId="2076138021"/>
            <ac:picMk id="6" creationId="{74698500-E221-5050-683B-EED27819F78E}"/>
          </ac:picMkLst>
        </pc:picChg>
        <pc:picChg chg="add mod">
          <ac:chgData name="Leandro Prado (Piá)" userId="051c760b-9769-4f0f-9828-09197ff28b7c" providerId="ADAL" clId="{73305441-24CD-4373-B1EB-B19385F8EDAB}" dt="2023-11-06T14:55:52.664" v="730" actId="1076"/>
          <ac:picMkLst>
            <pc:docMk/>
            <pc:sldMk cId="3447437031" sldId="2076138021"/>
            <ac:picMk id="7" creationId="{DAC97189-1C11-706F-C824-6D12D42BD396}"/>
          </ac:picMkLst>
        </pc:picChg>
      </pc:sldChg>
      <pc:sldChg chg="modSp add mod">
        <pc:chgData name="Leandro Prado (Piá)" userId="051c760b-9769-4f0f-9828-09197ff28b7c" providerId="ADAL" clId="{73305441-24CD-4373-B1EB-B19385F8EDAB}" dt="2023-11-23T20:45:11.799" v="854" actId="404"/>
        <pc:sldMkLst>
          <pc:docMk/>
          <pc:sldMk cId="159780819" sldId="2076138022"/>
        </pc:sldMkLst>
        <pc:spChg chg="mod">
          <ac:chgData name="Leandro Prado (Piá)" userId="051c760b-9769-4f0f-9828-09197ff28b7c" providerId="ADAL" clId="{73305441-24CD-4373-B1EB-B19385F8EDAB}" dt="2023-11-23T20:45:11.799" v="854" actId="404"/>
          <ac:spMkLst>
            <pc:docMk/>
            <pc:sldMk cId="159780819" sldId="2076138022"/>
            <ac:spMk id="2" creationId="{09C7BBC3-C7CB-4EE8-0C19-20213E59DAC9}"/>
          </ac:spMkLst>
        </pc:spChg>
      </pc:sldChg>
      <pc:sldChg chg="del">
        <pc:chgData name="Leandro Prado (Piá)" userId="051c760b-9769-4f0f-9828-09197ff28b7c" providerId="ADAL" clId="{73305441-24CD-4373-B1EB-B19385F8EDAB}" dt="2023-10-24T13:00:30.260" v="172" actId="47"/>
        <pc:sldMkLst>
          <pc:docMk/>
          <pc:sldMk cId="1808693033" sldId="2076138022"/>
        </pc:sldMkLst>
      </pc:sldChg>
      <pc:sldChg chg="del">
        <pc:chgData name="Leandro Prado (Piá)" userId="051c760b-9769-4f0f-9828-09197ff28b7c" providerId="ADAL" clId="{73305441-24CD-4373-B1EB-B19385F8EDAB}" dt="2023-10-24T13:00:37.992" v="177" actId="47"/>
        <pc:sldMkLst>
          <pc:docMk/>
          <pc:sldMk cId="2882089638" sldId="2076138023"/>
        </pc:sldMkLst>
      </pc:sldChg>
      <pc:sldChg chg="del modNotesTx">
        <pc:chgData name="Leandro Prado (Piá)" userId="051c760b-9769-4f0f-9828-09197ff28b7c" providerId="ADAL" clId="{73305441-24CD-4373-B1EB-B19385F8EDAB}" dt="2023-11-06T13:36:24.388" v="205" actId="47"/>
        <pc:sldMkLst>
          <pc:docMk/>
          <pc:sldMk cId="4031952548" sldId="2076138024"/>
        </pc:sldMkLst>
      </pc:sldChg>
      <pc:sldChg chg="del">
        <pc:chgData name="Leandro Prado (Piá)" userId="051c760b-9769-4f0f-9828-09197ff28b7c" providerId="ADAL" clId="{73305441-24CD-4373-B1EB-B19385F8EDAB}" dt="2023-10-24T13:00:40.910" v="179" actId="47"/>
        <pc:sldMkLst>
          <pc:docMk/>
          <pc:sldMk cId="2550099046" sldId="2076138025"/>
        </pc:sldMkLst>
      </pc:sldChg>
      <pc:sldMasterChg chg="delSldLayout">
        <pc:chgData name="Leandro Prado (Piá)" userId="051c760b-9769-4f0f-9828-09197ff28b7c" providerId="ADAL" clId="{73305441-24CD-4373-B1EB-B19385F8EDAB}" dt="2023-11-06T13:32:36.109" v="197" actId="47"/>
        <pc:sldMasterMkLst>
          <pc:docMk/>
          <pc:sldMasterMk cId="3533294846" sldId="2147484272"/>
        </pc:sldMasterMkLst>
        <pc:sldLayoutChg chg="del">
          <pc:chgData name="Leandro Prado (Piá)" userId="051c760b-9769-4f0f-9828-09197ff28b7c" providerId="ADAL" clId="{73305441-24CD-4373-B1EB-B19385F8EDAB}" dt="2023-11-06T13:32:36.109" v="197" actId="47"/>
          <pc:sldLayoutMkLst>
            <pc:docMk/>
            <pc:sldMasterMk cId="3533294846" sldId="2147484272"/>
            <pc:sldLayoutMk cId="1982069096" sldId="2147484302"/>
          </pc:sldLayoutMkLst>
        </pc:sldLayoutChg>
      </pc:sldMasterChg>
      <pc:sldMasterChg chg="del delSldLayout">
        <pc:chgData name="Leandro Prado (Piá)" userId="051c760b-9769-4f0f-9828-09197ff28b7c" providerId="ADAL" clId="{73305441-24CD-4373-B1EB-B19385F8EDAB}" dt="2023-11-06T13:36:27.758" v="206" actId="47"/>
        <pc:sldMasterMkLst>
          <pc:docMk/>
          <pc:sldMasterMk cId="1681983295" sldId="2147484336"/>
        </pc:sldMasterMkLst>
        <pc:sldLayoutChg chg="del">
          <pc:chgData name="Leandro Prado (Piá)" userId="051c760b-9769-4f0f-9828-09197ff28b7c" providerId="ADAL" clId="{73305441-24CD-4373-B1EB-B19385F8EDAB}" dt="2023-11-06T13:36:27.758" v="206" actId="47"/>
          <pc:sldLayoutMkLst>
            <pc:docMk/>
            <pc:sldMasterMk cId="1681983295" sldId="2147484336"/>
            <pc:sldLayoutMk cId="1633528419" sldId="2147484337"/>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3843008334" sldId="2147484338"/>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3078236133" sldId="2147484339"/>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109747330" sldId="2147484340"/>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2484841390" sldId="2147484341"/>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3989866538" sldId="2147484342"/>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1440360650" sldId="2147484343"/>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2429163435" sldId="2147484344"/>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953710121" sldId="2147484345"/>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627018462" sldId="2147484346"/>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2794292957" sldId="2147484347"/>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3041479426" sldId="2147484348"/>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2168423355" sldId="2147484349"/>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982089630" sldId="2147484350"/>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1043905830" sldId="2147484351"/>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2620438969" sldId="2147484352"/>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3163090026" sldId="2147484353"/>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3093282509" sldId="2147484354"/>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1262661930" sldId="2147484355"/>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1353048945" sldId="2147484356"/>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488998584" sldId="2147484357"/>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4223037684" sldId="2147484358"/>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4117881657" sldId="2147484359"/>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971136449" sldId="2147484360"/>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1048676063" sldId="2147484361"/>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2300423329" sldId="2147484362"/>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1436765250" sldId="2147484363"/>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3186812517" sldId="2147484364"/>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2675531890" sldId="2147484365"/>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2751165003" sldId="2147484366"/>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1432469154" sldId="2147484367"/>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3766561230" sldId="2147484368"/>
          </pc:sldLayoutMkLst>
        </pc:sldLayoutChg>
        <pc:sldLayoutChg chg="del">
          <pc:chgData name="Leandro Prado (Piá)" userId="051c760b-9769-4f0f-9828-09197ff28b7c" providerId="ADAL" clId="{73305441-24CD-4373-B1EB-B19385F8EDAB}" dt="2023-11-06T13:36:27.758" v="206" actId="47"/>
          <pc:sldLayoutMkLst>
            <pc:docMk/>
            <pc:sldMasterMk cId="1681983295" sldId="2147484336"/>
            <pc:sldLayoutMk cId="1212851465" sldId="2147484369"/>
          </pc:sldLayoutMkLst>
        </pc:sldLayoutChg>
      </pc:sldMasterChg>
      <pc:sldMasterChg chg="del delSldLayout">
        <pc:chgData name="Leandro Prado (Piá)" userId="051c760b-9769-4f0f-9828-09197ff28b7c" providerId="ADAL" clId="{73305441-24CD-4373-B1EB-B19385F8EDAB}" dt="2023-11-06T13:46:36.430" v="427" actId="47"/>
        <pc:sldMasterMkLst>
          <pc:docMk/>
          <pc:sldMasterMk cId="3729560357" sldId="2147484336"/>
        </pc:sldMasterMkLst>
        <pc:sldLayoutChg chg="del">
          <pc:chgData name="Leandro Prado (Piá)" userId="051c760b-9769-4f0f-9828-09197ff28b7c" providerId="ADAL" clId="{73305441-24CD-4373-B1EB-B19385F8EDAB}" dt="2023-11-06T13:46:36.430" v="427" actId="47"/>
          <pc:sldLayoutMkLst>
            <pc:docMk/>
            <pc:sldMasterMk cId="3729560357" sldId="2147484336"/>
            <pc:sldLayoutMk cId="1646844075" sldId="2147484337"/>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1741660157" sldId="2147484338"/>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2205068292" sldId="2147484339"/>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2242891747" sldId="2147484340"/>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3429442492" sldId="2147484341"/>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2300703556" sldId="2147484342"/>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1459001866" sldId="2147484343"/>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3118610179" sldId="2147484344"/>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3959264700" sldId="2147484345"/>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1345060296" sldId="2147484346"/>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2085894408" sldId="2147484347"/>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3206785865" sldId="2147484348"/>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1200896602" sldId="2147484349"/>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2391831892" sldId="2147484350"/>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675368147" sldId="2147484351"/>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856153364" sldId="2147484352"/>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787338263" sldId="2147484353"/>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3544609112" sldId="2147484354"/>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2445859269" sldId="2147484355"/>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75750440" sldId="2147484356"/>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656920113" sldId="2147484357"/>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4207793021" sldId="2147484358"/>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5863818" sldId="2147484359"/>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189458626" sldId="2147484360"/>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3229637085" sldId="2147484361"/>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1775662758" sldId="2147484362"/>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3740874571" sldId="2147484363"/>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3977305539" sldId="2147484364"/>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2507058352" sldId="2147484365"/>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2730761650" sldId="2147484366"/>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1163614846" sldId="2147484367"/>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1946252889" sldId="2147484368"/>
          </pc:sldLayoutMkLst>
        </pc:sldLayoutChg>
        <pc:sldLayoutChg chg="del">
          <pc:chgData name="Leandro Prado (Piá)" userId="051c760b-9769-4f0f-9828-09197ff28b7c" providerId="ADAL" clId="{73305441-24CD-4373-B1EB-B19385F8EDAB}" dt="2023-11-06T13:46:36.430" v="427" actId="47"/>
          <pc:sldLayoutMkLst>
            <pc:docMk/>
            <pc:sldMasterMk cId="3729560357" sldId="2147484336"/>
            <pc:sldLayoutMk cId="2495673897" sldId="2147484369"/>
          </pc:sldLayoutMkLst>
        </pc:sldLayoutChg>
        <pc:sldLayoutChg chg="del">
          <pc:chgData name="Leandro Prado (Piá)" userId="051c760b-9769-4f0f-9828-09197ff28b7c" providerId="ADAL" clId="{73305441-24CD-4373-B1EB-B19385F8EDAB}" dt="2023-11-06T13:45:04.319" v="317" actId="47"/>
          <pc:sldLayoutMkLst>
            <pc:docMk/>
            <pc:sldMasterMk cId="3729560357" sldId="2147484336"/>
            <pc:sldLayoutMk cId="1631699999" sldId="2147484370"/>
          </pc:sldLayoutMkLst>
        </pc:sldLayoutChg>
      </pc:sldMasterChg>
    </pc:docChg>
  </pc:docChgLst>
  <pc:docChgLst>
    <pc:chgData name="Leandro Prado (Piá)" userId="051c760b-9769-4f0f-9828-09197ff28b7c" providerId="ADAL" clId="{E589D5BB-E58F-44D2-B053-BC6AA7110654}"/>
    <pc:docChg chg="modSld">
      <pc:chgData name="Leandro Prado (Piá)" userId="051c760b-9769-4f0f-9828-09197ff28b7c" providerId="ADAL" clId="{E589D5BB-E58F-44D2-B053-BC6AA7110654}" dt="2024-01-29T11:34:00.018" v="25" actId="20577"/>
      <pc:docMkLst>
        <pc:docMk/>
      </pc:docMkLst>
      <pc:sldChg chg="modSp mod">
        <pc:chgData name="Leandro Prado (Piá)" userId="051c760b-9769-4f0f-9828-09197ff28b7c" providerId="ADAL" clId="{E589D5BB-E58F-44D2-B053-BC6AA7110654}" dt="2024-01-29T11:34:00.018" v="25" actId="20577"/>
        <pc:sldMkLst>
          <pc:docMk/>
          <pc:sldMk cId="2715238886" sldId="285"/>
        </pc:sldMkLst>
        <pc:spChg chg="mod">
          <ac:chgData name="Leandro Prado (Piá)" userId="051c760b-9769-4f0f-9828-09197ff28b7c" providerId="ADAL" clId="{E589D5BB-E58F-44D2-B053-BC6AA7110654}" dt="2024-01-29T11:34:00.018" v="25" actId="20577"/>
          <ac:spMkLst>
            <pc:docMk/>
            <pc:sldMk cId="2715238886" sldId="285"/>
            <ac:spMk id="6" creationId="{00000000-0000-0000-0000-000000000000}"/>
          </ac:spMkLst>
        </pc:spChg>
      </pc:sldChg>
    </pc:docChg>
  </pc:docChgLst>
  <pc:docChgLst>
    <pc:chgData name="Lauren Dunlap" userId="S::ladunlap@microsoft.com::c361ee3b-57b4-41ef-ab74-b13fd35b17bd" providerId="AD" clId="Web-{7331C7CC-416A-B7BB-F48A-A3E30EF646F8}"/>
    <pc:docChg chg="modSld">
      <pc:chgData name="Lauren Dunlap" userId="S::ladunlap@microsoft.com::c361ee3b-57b4-41ef-ab74-b13fd35b17bd" providerId="AD" clId="Web-{7331C7CC-416A-B7BB-F48A-A3E30EF646F8}" dt="2021-09-22T23:50:30.350" v="6" actId="20577"/>
      <pc:docMkLst>
        <pc:docMk/>
      </pc:docMkLst>
      <pc:sldChg chg="modSp">
        <pc:chgData name="Lauren Dunlap" userId="S::ladunlap@microsoft.com::c361ee3b-57b4-41ef-ab74-b13fd35b17bd" providerId="AD" clId="Web-{7331C7CC-416A-B7BB-F48A-A3E30EF646F8}" dt="2021-09-22T23:50:30.350" v="6" actId="20577"/>
        <pc:sldMkLst>
          <pc:docMk/>
          <pc:sldMk cId="3565605510" sldId="2076137958"/>
        </pc:sldMkLst>
        <pc:spChg chg="mod">
          <ac:chgData name="Lauren Dunlap" userId="S::ladunlap@microsoft.com::c361ee3b-57b4-41ef-ab74-b13fd35b17bd" providerId="AD" clId="Web-{7331C7CC-416A-B7BB-F48A-A3E30EF646F8}" dt="2021-09-22T23:50:30.350" v="6" actId="20577"/>
          <ac:spMkLst>
            <pc:docMk/>
            <pc:sldMk cId="3565605510" sldId="2076137958"/>
            <ac:spMk id="2" creationId="{B72B15F9-8C3D-4D9F-8842-1814A57FC3EF}"/>
          </ac:spMkLst>
        </pc:spChg>
      </pc:sldChg>
    </pc:docChg>
  </pc:docChgLst>
  <pc:docChgLst>
    <pc:chgData name="Leandro Prado (Piá)" userId="051c760b-9769-4f0f-9828-09197ff28b7c" providerId="ADAL" clId="{068B60E2-94F4-4DD5-A628-1AC590D14E1B}"/>
    <pc:docChg chg="undo redo custSel addSld delSld modSld sldOrd">
      <pc:chgData name="Leandro Prado (Piá)" userId="051c760b-9769-4f0f-9828-09197ff28b7c" providerId="ADAL" clId="{068B60E2-94F4-4DD5-A628-1AC590D14E1B}" dt="2023-10-23T21:32:43.743" v="3639" actId="1076"/>
      <pc:docMkLst>
        <pc:docMk/>
      </pc:docMkLst>
      <pc:sldChg chg="modSp mod">
        <pc:chgData name="Leandro Prado (Piá)" userId="051c760b-9769-4f0f-9828-09197ff28b7c" providerId="ADAL" clId="{068B60E2-94F4-4DD5-A628-1AC590D14E1B}" dt="2023-10-23T18:42:44.576" v="18" actId="6549"/>
        <pc:sldMkLst>
          <pc:docMk/>
          <pc:sldMk cId="2715238886" sldId="285"/>
        </pc:sldMkLst>
        <pc:spChg chg="mod">
          <ac:chgData name="Leandro Prado (Piá)" userId="051c760b-9769-4f0f-9828-09197ff28b7c" providerId="ADAL" clId="{068B60E2-94F4-4DD5-A628-1AC590D14E1B}" dt="2023-10-23T18:42:44.576" v="18" actId="6549"/>
          <ac:spMkLst>
            <pc:docMk/>
            <pc:sldMk cId="2715238886" sldId="285"/>
            <ac:spMk id="6" creationId="{00000000-0000-0000-0000-000000000000}"/>
          </ac:spMkLst>
        </pc:spChg>
      </pc:sldChg>
      <pc:sldChg chg="modSp mod">
        <pc:chgData name="Leandro Prado (Piá)" userId="051c760b-9769-4f0f-9828-09197ff28b7c" providerId="ADAL" clId="{068B60E2-94F4-4DD5-A628-1AC590D14E1B}" dt="2023-10-23T20:34:05.475" v="3311" actId="20577"/>
        <pc:sldMkLst>
          <pc:docMk/>
          <pc:sldMk cId="3235886601" sldId="370"/>
        </pc:sldMkLst>
        <pc:spChg chg="mod">
          <ac:chgData name="Leandro Prado (Piá)" userId="051c760b-9769-4f0f-9828-09197ff28b7c" providerId="ADAL" clId="{068B60E2-94F4-4DD5-A628-1AC590D14E1B}" dt="2023-10-23T20:34:05.475" v="3311" actId="20577"/>
          <ac:spMkLst>
            <pc:docMk/>
            <pc:sldMk cId="3235886601" sldId="370"/>
            <ac:spMk id="2" creationId="{00000000-0000-0000-0000-000000000000}"/>
          </ac:spMkLst>
        </pc:spChg>
      </pc:sldChg>
      <pc:sldChg chg="addSp delSp modSp mod ord modAnim">
        <pc:chgData name="Leandro Prado (Piá)" userId="051c760b-9769-4f0f-9828-09197ff28b7c" providerId="ADAL" clId="{068B60E2-94F4-4DD5-A628-1AC590D14E1B}" dt="2023-10-23T20:33:05.852" v="3270"/>
        <pc:sldMkLst>
          <pc:docMk/>
          <pc:sldMk cId="124617780" sldId="425"/>
        </pc:sldMkLst>
        <pc:spChg chg="mod">
          <ac:chgData name="Leandro Prado (Piá)" userId="051c760b-9769-4f0f-9828-09197ff28b7c" providerId="ADAL" clId="{068B60E2-94F4-4DD5-A628-1AC590D14E1B}" dt="2023-10-23T19:04:15.088" v="1558" actId="20577"/>
          <ac:spMkLst>
            <pc:docMk/>
            <pc:sldMk cId="124617780" sldId="425"/>
            <ac:spMk id="2" creationId="{AB613524-40E7-4B4F-BB99-B2082745377C}"/>
          </ac:spMkLst>
        </pc:spChg>
        <pc:spChg chg="mod">
          <ac:chgData name="Leandro Prado (Piá)" userId="051c760b-9769-4f0f-9828-09197ff28b7c" providerId="ADAL" clId="{068B60E2-94F4-4DD5-A628-1AC590D14E1B}" dt="2023-10-23T18:44:50.391" v="294" actId="6549"/>
          <ac:spMkLst>
            <pc:docMk/>
            <pc:sldMk cId="124617780" sldId="425"/>
            <ac:spMk id="3" creationId="{CFB9236E-1AEF-4DB7-B28E-9748B1F7A8C4}"/>
          </ac:spMkLst>
        </pc:spChg>
        <pc:picChg chg="del">
          <ac:chgData name="Leandro Prado (Piá)" userId="051c760b-9769-4f0f-9828-09197ff28b7c" providerId="ADAL" clId="{068B60E2-94F4-4DD5-A628-1AC590D14E1B}" dt="2023-10-23T18:44:53.797" v="296" actId="478"/>
          <ac:picMkLst>
            <pc:docMk/>
            <pc:sldMk cId="124617780" sldId="425"/>
            <ac:picMk id="4" creationId="{A7262AA5-8B4D-3605-4401-C87F1CC8899B}"/>
          </ac:picMkLst>
        </pc:picChg>
        <pc:picChg chg="del">
          <ac:chgData name="Leandro Prado (Piá)" userId="051c760b-9769-4f0f-9828-09197ff28b7c" providerId="ADAL" clId="{068B60E2-94F4-4DD5-A628-1AC590D14E1B}" dt="2023-10-23T18:44:53.225" v="295" actId="478"/>
          <ac:picMkLst>
            <pc:docMk/>
            <pc:sldMk cId="124617780" sldId="425"/>
            <ac:picMk id="5" creationId="{1722E6DE-449E-CD84-B4CD-DB5DFB6C21B1}"/>
          </ac:picMkLst>
        </pc:picChg>
        <pc:picChg chg="add mod">
          <ac:chgData name="Leandro Prado (Piá)" userId="051c760b-9769-4f0f-9828-09197ff28b7c" providerId="ADAL" clId="{068B60E2-94F4-4DD5-A628-1AC590D14E1B}" dt="2023-10-23T19:04:22.075" v="1561" actId="1076"/>
          <ac:picMkLst>
            <pc:docMk/>
            <pc:sldMk cId="124617780" sldId="425"/>
            <ac:picMk id="7" creationId="{6ED24F5D-80EB-50DF-30E4-BE5F29D3054A}"/>
          </ac:picMkLst>
        </pc:picChg>
      </pc:sldChg>
      <pc:sldChg chg="modSp mod ord modNotesTx">
        <pc:chgData name="Leandro Prado (Piá)" userId="051c760b-9769-4f0f-9828-09197ff28b7c" providerId="ADAL" clId="{068B60E2-94F4-4DD5-A628-1AC590D14E1B}" dt="2023-10-23T20:33:05.852" v="3270"/>
        <pc:sldMkLst>
          <pc:docMk/>
          <pc:sldMk cId="3288041738" sldId="2076137959"/>
        </pc:sldMkLst>
        <pc:spChg chg="mod">
          <ac:chgData name="Leandro Prado (Piá)" userId="051c760b-9769-4f0f-9828-09197ff28b7c" providerId="ADAL" clId="{068B60E2-94F4-4DD5-A628-1AC590D14E1B}" dt="2023-10-23T18:43:37.062" v="50" actId="6549"/>
          <ac:spMkLst>
            <pc:docMk/>
            <pc:sldMk cId="3288041738" sldId="2076137959"/>
            <ac:spMk id="2" creationId="{12B9D369-E28F-428A-B6AA-3D4AA4ACAC2C}"/>
          </ac:spMkLst>
        </pc:spChg>
      </pc:sldChg>
      <pc:sldChg chg="modSp del mod">
        <pc:chgData name="Leandro Prado (Piá)" userId="051c760b-9769-4f0f-9828-09197ff28b7c" providerId="ADAL" clId="{068B60E2-94F4-4DD5-A628-1AC590D14E1B}" dt="2023-10-23T18:45:27.914" v="588" actId="47"/>
        <pc:sldMkLst>
          <pc:docMk/>
          <pc:sldMk cId="1839463771" sldId="2076137965"/>
        </pc:sldMkLst>
        <pc:spChg chg="mod">
          <ac:chgData name="Leandro Prado (Piá)" userId="051c760b-9769-4f0f-9828-09197ff28b7c" providerId="ADAL" clId="{068B60E2-94F4-4DD5-A628-1AC590D14E1B}" dt="2023-10-23T18:44:21.149" v="262" actId="20577"/>
          <ac:spMkLst>
            <pc:docMk/>
            <pc:sldMk cId="1839463771" sldId="2076137965"/>
            <ac:spMk id="3" creationId="{CFB9236E-1AEF-4DB7-B28E-9748B1F7A8C4}"/>
          </ac:spMkLst>
        </pc:spChg>
      </pc:sldChg>
      <pc:sldChg chg="del">
        <pc:chgData name="Leandro Prado (Piá)" userId="051c760b-9769-4f0f-9828-09197ff28b7c" providerId="ADAL" clId="{068B60E2-94F4-4DD5-A628-1AC590D14E1B}" dt="2023-10-23T18:45:33.396" v="592" actId="47"/>
        <pc:sldMkLst>
          <pc:docMk/>
          <pc:sldMk cId="1809374539" sldId="2076137966"/>
        </pc:sldMkLst>
      </pc:sldChg>
      <pc:sldChg chg="del">
        <pc:chgData name="Leandro Prado (Piá)" userId="051c760b-9769-4f0f-9828-09197ff28b7c" providerId="ADAL" clId="{068B60E2-94F4-4DD5-A628-1AC590D14E1B}" dt="2023-10-23T18:45:37.609" v="593" actId="47"/>
        <pc:sldMkLst>
          <pc:docMk/>
          <pc:sldMk cId="237727469" sldId="2076137967"/>
        </pc:sldMkLst>
      </pc:sldChg>
      <pc:sldChg chg="del">
        <pc:chgData name="Leandro Prado (Piá)" userId="051c760b-9769-4f0f-9828-09197ff28b7c" providerId="ADAL" clId="{068B60E2-94F4-4DD5-A628-1AC590D14E1B}" dt="2023-10-23T19:24:53.262" v="1751" actId="47"/>
        <pc:sldMkLst>
          <pc:docMk/>
          <pc:sldMk cId="4045345284" sldId="2076137968"/>
        </pc:sldMkLst>
      </pc:sldChg>
      <pc:sldChg chg="del">
        <pc:chgData name="Leandro Prado (Piá)" userId="051c760b-9769-4f0f-9828-09197ff28b7c" providerId="ADAL" clId="{068B60E2-94F4-4DD5-A628-1AC590D14E1B}" dt="2023-10-23T19:24:52.208" v="1750" actId="47"/>
        <pc:sldMkLst>
          <pc:docMk/>
          <pc:sldMk cId="3702152914" sldId="2076137969"/>
        </pc:sldMkLst>
      </pc:sldChg>
      <pc:sldChg chg="modSp mod">
        <pc:chgData name="Leandro Prado (Piá)" userId="051c760b-9769-4f0f-9828-09197ff28b7c" providerId="ADAL" clId="{068B60E2-94F4-4DD5-A628-1AC590D14E1B}" dt="2023-10-23T19:24:48.890" v="1748" actId="20577"/>
        <pc:sldMkLst>
          <pc:docMk/>
          <pc:sldMk cId="1427953778" sldId="2076137970"/>
        </pc:sldMkLst>
        <pc:spChg chg="mod">
          <ac:chgData name="Leandro Prado (Piá)" userId="051c760b-9769-4f0f-9828-09197ff28b7c" providerId="ADAL" clId="{068B60E2-94F4-4DD5-A628-1AC590D14E1B}" dt="2023-10-23T19:24:48.890" v="1748" actId="20577"/>
          <ac:spMkLst>
            <pc:docMk/>
            <pc:sldMk cId="1427953778" sldId="2076137970"/>
            <ac:spMk id="2" creationId="{12B9D369-E28F-428A-B6AA-3D4AA4ACAC2C}"/>
          </ac:spMkLst>
        </pc:spChg>
      </pc:sldChg>
      <pc:sldChg chg="del">
        <pc:chgData name="Leandro Prado (Piá)" userId="051c760b-9769-4f0f-9828-09197ff28b7c" providerId="ADAL" clId="{068B60E2-94F4-4DD5-A628-1AC590D14E1B}" dt="2023-10-23T19:25:01.045" v="1756" actId="47"/>
        <pc:sldMkLst>
          <pc:docMk/>
          <pc:sldMk cId="1796500200" sldId="2076137971"/>
        </pc:sldMkLst>
      </pc:sldChg>
      <pc:sldChg chg="del">
        <pc:chgData name="Leandro Prado (Piá)" userId="051c760b-9769-4f0f-9828-09197ff28b7c" providerId="ADAL" clId="{068B60E2-94F4-4DD5-A628-1AC590D14E1B}" dt="2023-10-23T19:24:56.197" v="1752" actId="47"/>
        <pc:sldMkLst>
          <pc:docMk/>
          <pc:sldMk cId="4104684827" sldId="2076137973"/>
        </pc:sldMkLst>
      </pc:sldChg>
      <pc:sldChg chg="del">
        <pc:chgData name="Leandro Prado (Piá)" userId="051c760b-9769-4f0f-9828-09197ff28b7c" providerId="ADAL" clId="{068B60E2-94F4-4DD5-A628-1AC590D14E1B}" dt="2023-10-23T19:24:57.080" v="1753" actId="47"/>
        <pc:sldMkLst>
          <pc:docMk/>
          <pc:sldMk cId="257611062" sldId="2076137974"/>
        </pc:sldMkLst>
      </pc:sldChg>
      <pc:sldChg chg="del">
        <pc:chgData name="Leandro Prado (Piá)" userId="051c760b-9769-4f0f-9828-09197ff28b7c" providerId="ADAL" clId="{068B60E2-94F4-4DD5-A628-1AC590D14E1B}" dt="2023-10-23T19:24:58.232" v="1754" actId="47"/>
        <pc:sldMkLst>
          <pc:docMk/>
          <pc:sldMk cId="819522095" sldId="2076137975"/>
        </pc:sldMkLst>
      </pc:sldChg>
      <pc:sldChg chg="del">
        <pc:chgData name="Leandro Prado (Piá)" userId="051c760b-9769-4f0f-9828-09197ff28b7c" providerId="ADAL" clId="{068B60E2-94F4-4DD5-A628-1AC590D14E1B}" dt="2023-10-23T19:24:59.354" v="1755" actId="47"/>
        <pc:sldMkLst>
          <pc:docMk/>
          <pc:sldMk cId="2791640659" sldId="2076137976"/>
        </pc:sldMkLst>
      </pc:sldChg>
      <pc:sldChg chg="del">
        <pc:chgData name="Leandro Prado (Piá)" userId="051c760b-9769-4f0f-9828-09197ff28b7c" providerId="ADAL" clId="{068B60E2-94F4-4DD5-A628-1AC590D14E1B}" dt="2023-10-23T19:25:02.029" v="1757" actId="47"/>
        <pc:sldMkLst>
          <pc:docMk/>
          <pc:sldMk cId="996981066" sldId="2076137978"/>
        </pc:sldMkLst>
      </pc:sldChg>
      <pc:sldChg chg="del">
        <pc:chgData name="Leandro Prado (Piá)" userId="051c760b-9769-4f0f-9828-09197ff28b7c" providerId="ADAL" clId="{068B60E2-94F4-4DD5-A628-1AC590D14E1B}" dt="2023-10-23T18:45:32.073" v="591" actId="47"/>
        <pc:sldMkLst>
          <pc:docMk/>
          <pc:sldMk cId="3438352733" sldId="2076137979"/>
        </pc:sldMkLst>
      </pc:sldChg>
      <pc:sldChg chg="del">
        <pc:chgData name="Leandro Prado (Piá)" userId="051c760b-9769-4f0f-9828-09197ff28b7c" providerId="ADAL" clId="{068B60E2-94F4-4DD5-A628-1AC590D14E1B}" dt="2023-10-23T19:24:51.211" v="1749" actId="47"/>
        <pc:sldMkLst>
          <pc:docMk/>
          <pc:sldMk cId="3612271981" sldId="2076137980"/>
        </pc:sldMkLst>
      </pc:sldChg>
      <pc:sldChg chg="add del">
        <pc:chgData name="Leandro Prado (Piá)" userId="051c760b-9769-4f0f-9828-09197ff28b7c" providerId="ADAL" clId="{068B60E2-94F4-4DD5-A628-1AC590D14E1B}" dt="2023-10-23T21:00:06.602" v="3445"/>
        <pc:sldMkLst>
          <pc:docMk/>
          <pc:sldMk cId="828222082" sldId="2076137981"/>
        </pc:sldMkLst>
      </pc:sldChg>
      <pc:sldChg chg="add del ord">
        <pc:chgData name="Leandro Prado (Piá)" userId="051c760b-9769-4f0f-9828-09197ff28b7c" providerId="ADAL" clId="{068B60E2-94F4-4DD5-A628-1AC590D14E1B}" dt="2023-10-23T21:00:43.819" v="3451"/>
        <pc:sldMkLst>
          <pc:docMk/>
          <pc:sldMk cId="3988515350" sldId="2076137982"/>
        </pc:sldMkLst>
      </pc:sldChg>
      <pc:sldChg chg="add del">
        <pc:chgData name="Leandro Prado (Piá)" userId="051c760b-9769-4f0f-9828-09197ff28b7c" providerId="ADAL" clId="{068B60E2-94F4-4DD5-A628-1AC590D14E1B}" dt="2023-10-23T21:00:06.602" v="3445"/>
        <pc:sldMkLst>
          <pc:docMk/>
          <pc:sldMk cId="1337619853" sldId="2076137984"/>
        </pc:sldMkLst>
      </pc:sldChg>
      <pc:sldChg chg="add del">
        <pc:chgData name="Leandro Prado (Piá)" userId="051c760b-9769-4f0f-9828-09197ff28b7c" providerId="ADAL" clId="{068B60E2-94F4-4DD5-A628-1AC590D14E1B}" dt="2023-10-23T21:00:06.602" v="3445"/>
        <pc:sldMkLst>
          <pc:docMk/>
          <pc:sldMk cId="2528887103" sldId="2076137985"/>
        </pc:sldMkLst>
      </pc:sldChg>
      <pc:sldChg chg="add del">
        <pc:chgData name="Leandro Prado (Piá)" userId="051c760b-9769-4f0f-9828-09197ff28b7c" providerId="ADAL" clId="{068B60E2-94F4-4DD5-A628-1AC590D14E1B}" dt="2023-10-23T21:00:06.602" v="3445"/>
        <pc:sldMkLst>
          <pc:docMk/>
          <pc:sldMk cId="2943145175" sldId="2076137986"/>
        </pc:sldMkLst>
      </pc:sldChg>
      <pc:sldChg chg="add del">
        <pc:chgData name="Leandro Prado (Piá)" userId="051c760b-9769-4f0f-9828-09197ff28b7c" providerId="ADAL" clId="{068B60E2-94F4-4DD5-A628-1AC590D14E1B}" dt="2023-10-23T21:00:06.602" v="3445"/>
        <pc:sldMkLst>
          <pc:docMk/>
          <pc:sldMk cId="1217174990" sldId="2076137987"/>
        </pc:sldMkLst>
      </pc:sldChg>
      <pc:sldChg chg="modSp add del mod">
        <pc:chgData name="Leandro Prado (Piá)" userId="051c760b-9769-4f0f-9828-09197ff28b7c" providerId="ADAL" clId="{068B60E2-94F4-4DD5-A628-1AC590D14E1B}" dt="2023-10-23T18:45:28.748" v="589" actId="47"/>
        <pc:sldMkLst>
          <pc:docMk/>
          <pc:sldMk cId="932456665" sldId="2076137988"/>
        </pc:sldMkLst>
        <pc:spChg chg="mod">
          <ac:chgData name="Leandro Prado (Piá)" userId="051c760b-9769-4f0f-9828-09197ff28b7c" providerId="ADAL" clId="{068B60E2-94F4-4DD5-A628-1AC590D14E1B}" dt="2023-10-23T18:44:29.213" v="275" actId="6549"/>
          <ac:spMkLst>
            <pc:docMk/>
            <pc:sldMk cId="932456665" sldId="2076137988"/>
            <ac:spMk id="3" creationId="{CFB9236E-1AEF-4DB7-B28E-9748B1F7A8C4}"/>
          </ac:spMkLst>
        </pc:spChg>
      </pc:sldChg>
      <pc:sldChg chg="addSp delSp modSp add mod ord modAnim">
        <pc:chgData name="Leandro Prado (Piá)" userId="051c760b-9769-4f0f-9828-09197ff28b7c" providerId="ADAL" clId="{068B60E2-94F4-4DD5-A628-1AC590D14E1B}" dt="2023-10-23T20:33:05.852" v="3270"/>
        <pc:sldMkLst>
          <pc:docMk/>
          <pc:sldMk cId="3168530243" sldId="2076137988"/>
        </pc:sldMkLst>
        <pc:spChg chg="mod">
          <ac:chgData name="Leandro Prado (Piá)" userId="051c760b-9769-4f0f-9828-09197ff28b7c" providerId="ADAL" clId="{068B60E2-94F4-4DD5-A628-1AC590D14E1B}" dt="2023-10-23T19:11:47.484" v="1673" actId="20577"/>
          <ac:spMkLst>
            <pc:docMk/>
            <pc:sldMk cId="3168530243" sldId="2076137988"/>
            <ac:spMk id="2" creationId="{AB613524-40E7-4B4F-BB99-B2082745377C}"/>
          </ac:spMkLst>
        </pc:spChg>
        <pc:picChg chg="add del mod">
          <ac:chgData name="Leandro Prado (Piá)" userId="051c760b-9769-4f0f-9828-09197ff28b7c" providerId="ADAL" clId="{068B60E2-94F4-4DD5-A628-1AC590D14E1B}" dt="2023-10-23T19:18:36.917" v="1733" actId="478"/>
          <ac:picMkLst>
            <pc:docMk/>
            <pc:sldMk cId="3168530243" sldId="2076137988"/>
            <ac:picMk id="5" creationId="{A4084ED7-2FF8-9022-D2C0-DD0EDA6A490E}"/>
          </ac:picMkLst>
        </pc:picChg>
        <pc:picChg chg="add mod">
          <ac:chgData name="Leandro Prado (Piá)" userId="051c760b-9769-4f0f-9828-09197ff28b7c" providerId="ADAL" clId="{068B60E2-94F4-4DD5-A628-1AC590D14E1B}" dt="2023-10-23T19:18:40.518" v="1735" actId="1076"/>
          <ac:picMkLst>
            <pc:docMk/>
            <pc:sldMk cId="3168530243" sldId="2076137988"/>
            <ac:picMk id="7" creationId="{56B5FFF8-5212-7FFA-E44A-8EAE79FAFB39}"/>
          </ac:picMkLst>
        </pc:picChg>
      </pc:sldChg>
      <pc:sldChg chg="modSp add del mod">
        <pc:chgData name="Leandro Prado (Piá)" userId="051c760b-9769-4f0f-9828-09197ff28b7c" providerId="ADAL" clId="{068B60E2-94F4-4DD5-A628-1AC590D14E1B}" dt="2023-10-23T18:45:30.528" v="590" actId="47"/>
        <pc:sldMkLst>
          <pc:docMk/>
          <pc:sldMk cId="449021699" sldId="2076137989"/>
        </pc:sldMkLst>
        <pc:spChg chg="mod">
          <ac:chgData name="Leandro Prado (Piá)" userId="051c760b-9769-4f0f-9828-09197ff28b7c" providerId="ADAL" clId="{068B60E2-94F4-4DD5-A628-1AC590D14E1B}" dt="2023-10-23T18:44:41.356" v="280" actId="20577"/>
          <ac:spMkLst>
            <pc:docMk/>
            <pc:sldMk cId="449021699" sldId="2076137989"/>
            <ac:spMk id="3" creationId="{CFB9236E-1AEF-4DB7-B28E-9748B1F7A8C4}"/>
          </ac:spMkLst>
        </pc:spChg>
      </pc:sldChg>
      <pc:sldChg chg="addSp delSp modSp add mod ord modAnim">
        <pc:chgData name="Leandro Prado (Piá)" userId="051c760b-9769-4f0f-9828-09197ff28b7c" providerId="ADAL" clId="{068B60E2-94F4-4DD5-A628-1AC590D14E1B}" dt="2023-10-23T20:33:05.852" v="3270"/>
        <pc:sldMkLst>
          <pc:docMk/>
          <pc:sldMk cId="4059694081" sldId="2076137989"/>
        </pc:sldMkLst>
        <pc:spChg chg="mod">
          <ac:chgData name="Leandro Prado (Piá)" userId="051c760b-9769-4f0f-9828-09197ff28b7c" providerId="ADAL" clId="{068B60E2-94F4-4DD5-A628-1AC590D14E1B}" dt="2023-10-23T19:11:54.742" v="1730" actId="6549"/>
          <ac:spMkLst>
            <pc:docMk/>
            <pc:sldMk cId="4059694081" sldId="2076137989"/>
            <ac:spMk id="2" creationId="{AB613524-40E7-4B4F-BB99-B2082745377C}"/>
          </ac:spMkLst>
        </pc:spChg>
        <pc:picChg chg="add del mod">
          <ac:chgData name="Leandro Prado (Piá)" userId="051c760b-9769-4f0f-9828-09197ff28b7c" providerId="ADAL" clId="{068B60E2-94F4-4DD5-A628-1AC590D14E1B}" dt="2023-10-23T19:23:48.947" v="1738" actId="478"/>
          <ac:picMkLst>
            <pc:docMk/>
            <pc:sldMk cId="4059694081" sldId="2076137989"/>
            <ac:picMk id="5" creationId="{3018092C-DCFD-1C63-B849-8E8A2A96E37D}"/>
          </ac:picMkLst>
        </pc:picChg>
        <pc:picChg chg="add mod">
          <ac:chgData name="Leandro Prado (Piá)" userId="051c760b-9769-4f0f-9828-09197ff28b7c" providerId="ADAL" clId="{068B60E2-94F4-4DD5-A628-1AC590D14E1B}" dt="2023-10-23T19:23:56.414" v="1741" actId="1076"/>
          <ac:picMkLst>
            <pc:docMk/>
            <pc:sldMk cId="4059694081" sldId="2076137989"/>
            <ac:picMk id="7" creationId="{18C31243-6015-A282-7C06-227BBE0C0625}"/>
          </ac:picMkLst>
        </pc:picChg>
      </pc:sldChg>
      <pc:sldChg chg="addSp delSp modSp add mod ord modAnim">
        <pc:chgData name="Leandro Prado (Piá)" userId="051c760b-9769-4f0f-9828-09197ff28b7c" providerId="ADAL" clId="{068B60E2-94F4-4DD5-A628-1AC590D14E1B}" dt="2023-10-23T20:33:05.852" v="3270"/>
        <pc:sldMkLst>
          <pc:docMk/>
          <pc:sldMk cId="552858956" sldId="2076137990"/>
        </pc:sldMkLst>
        <pc:spChg chg="mod">
          <ac:chgData name="Leandro Prado (Piá)" userId="051c760b-9769-4f0f-9828-09197ff28b7c" providerId="ADAL" clId="{068B60E2-94F4-4DD5-A628-1AC590D14E1B}" dt="2023-10-23T19:03:15.070" v="1384" actId="6549"/>
          <ac:spMkLst>
            <pc:docMk/>
            <pc:sldMk cId="552858956" sldId="2076137990"/>
            <ac:spMk id="2" creationId="{AB613524-40E7-4B4F-BB99-B2082745377C}"/>
          </ac:spMkLst>
        </pc:spChg>
        <pc:picChg chg="add mod">
          <ac:chgData name="Leandro Prado (Piá)" userId="051c760b-9769-4f0f-9828-09197ff28b7c" providerId="ADAL" clId="{068B60E2-94F4-4DD5-A628-1AC590D14E1B}" dt="2023-10-23T19:06:42.884" v="1563" actId="1076"/>
          <ac:picMkLst>
            <pc:docMk/>
            <pc:sldMk cId="552858956" sldId="2076137990"/>
            <ac:picMk id="5" creationId="{91FDB08A-2C7B-F599-5BBC-68752AB93B3F}"/>
          </ac:picMkLst>
        </pc:picChg>
        <pc:picChg chg="del">
          <ac:chgData name="Leandro Prado (Piá)" userId="051c760b-9769-4f0f-9828-09197ff28b7c" providerId="ADAL" clId="{068B60E2-94F4-4DD5-A628-1AC590D14E1B}" dt="2023-10-23T19:02:49.960" v="1113" actId="478"/>
          <ac:picMkLst>
            <pc:docMk/>
            <pc:sldMk cId="552858956" sldId="2076137990"/>
            <ac:picMk id="7" creationId="{6ED24F5D-80EB-50DF-30E4-BE5F29D3054A}"/>
          </ac:picMkLst>
        </pc:picChg>
      </pc:sldChg>
      <pc:sldChg chg="addSp modSp add mod ord modAnim">
        <pc:chgData name="Leandro Prado (Piá)" userId="051c760b-9769-4f0f-9828-09197ff28b7c" providerId="ADAL" clId="{068B60E2-94F4-4DD5-A628-1AC590D14E1B}" dt="2023-10-23T20:33:05.852" v="3270"/>
        <pc:sldMkLst>
          <pc:docMk/>
          <pc:sldMk cId="3958646956" sldId="2076137991"/>
        </pc:sldMkLst>
        <pc:spChg chg="mod">
          <ac:chgData name="Leandro Prado (Piá)" userId="051c760b-9769-4f0f-9828-09197ff28b7c" providerId="ADAL" clId="{068B60E2-94F4-4DD5-A628-1AC590D14E1B}" dt="2023-10-23T19:03:24.580" v="1443" actId="6549"/>
          <ac:spMkLst>
            <pc:docMk/>
            <pc:sldMk cId="3958646956" sldId="2076137991"/>
            <ac:spMk id="2" creationId="{AB613524-40E7-4B4F-BB99-B2082745377C}"/>
          </ac:spMkLst>
        </pc:spChg>
        <pc:picChg chg="add mod">
          <ac:chgData name="Leandro Prado (Piá)" userId="051c760b-9769-4f0f-9828-09197ff28b7c" providerId="ADAL" clId="{068B60E2-94F4-4DD5-A628-1AC590D14E1B}" dt="2023-10-23T19:11:21.865" v="1569" actId="1076"/>
          <ac:picMkLst>
            <pc:docMk/>
            <pc:sldMk cId="3958646956" sldId="2076137991"/>
            <ac:picMk id="5" creationId="{51DAB932-5767-FEDC-EBFD-6CFD0097B515}"/>
          </ac:picMkLst>
        </pc:picChg>
      </pc:sldChg>
      <pc:sldChg chg="addSp delSp modSp add mod modAnim">
        <pc:chgData name="Leandro Prado (Piá)" userId="051c760b-9769-4f0f-9828-09197ff28b7c" providerId="ADAL" clId="{068B60E2-94F4-4DD5-A628-1AC590D14E1B}" dt="2023-10-23T19:43:15.924" v="2111" actId="1076"/>
        <pc:sldMkLst>
          <pc:docMk/>
          <pc:sldMk cId="1083021161" sldId="2076137992"/>
        </pc:sldMkLst>
        <pc:spChg chg="mod">
          <ac:chgData name="Leandro Prado (Piá)" userId="051c760b-9769-4f0f-9828-09197ff28b7c" providerId="ADAL" clId="{068B60E2-94F4-4DD5-A628-1AC590D14E1B}" dt="2023-10-23T19:27:29.369" v="1822" actId="6549"/>
          <ac:spMkLst>
            <pc:docMk/>
            <pc:sldMk cId="1083021161" sldId="2076137992"/>
            <ac:spMk id="2" creationId="{AB613524-40E7-4B4F-BB99-B2082745377C}"/>
          </ac:spMkLst>
        </pc:spChg>
        <pc:spChg chg="mod">
          <ac:chgData name="Leandro Prado (Piá)" userId="051c760b-9769-4f0f-9828-09197ff28b7c" providerId="ADAL" clId="{068B60E2-94F4-4DD5-A628-1AC590D14E1B}" dt="2023-10-23T19:25:34.111" v="1813" actId="6549"/>
          <ac:spMkLst>
            <pc:docMk/>
            <pc:sldMk cId="1083021161" sldId="2076137992"/>
            <ac:spMk id="3" creationId="{CFB9236E-1AEF-4DB7-B28E-9748B1F7A8C4}"/>
          </ac:spMkLst>
        </pc:spChg>
        <pc:picChg chg="add del mod">
          <ac:chgData name="Leandro Prado (Piá)" userId="051c760b-9769-4f0f-9828-09197ff28b7c" providerId="ADAL" clId="{068B60E2-94F4-4DD5-A628-1AC590D14E1B}" dt="2023-10-23T19:42:54.933" v="2107" actId="478"/>
          <ac:picMkLst>
            <pc:docMk/>
            <pc:sldMk cId="1083021161" sldId="2076137992"/>
            <ac:picMk id="5" creationId="{3C7F94BC-A0EB-5A1D-5C77-7E7D810DEF02}"/>
          </ac:picMkLst>
        </pc:picChg>
        <pc:picChg chg="del">
          <ac:chgData name="Leandro Prado (Piá)" userId="051c760b-9769-4f0f-9828-09197ff28b7c" providerId="ADAL" clId="{068B60E2-94F4-4DD5-A628-1AC590D14E1B}" dt="2023-10-23T19:25:36.556" v="1814" actId="478"/>
          <ac:picMkLst>
            <pc:docMk/>
            <pc:sldMk cId="1083021161" sldId="2076137992"/>
            <ac:picMk id="5" creationId="{51DAB932-5767-FEDC-EBFD-6CFD0097B515}"/>
          </ac:picMkLst>
        </pc:picChg>
        <pc:picChg chg="add mod">
          <ac:chgData name="Leandro Prado (Piá)" userId="051c760b-9769-4f0f-9828-09197ff28b7c" providerId="ADAL" clId="{068B60E2-94F4-4DD5-A628-1AC590D14E1B}" dt="2023-10-23T19:43:15.924" v="2111" actId="1076"/>
          <ac:picMkLst>
            <pc:docMk/>
            <pc:sldMk cId="1083021161" sldId="2076137992"/>
            <ac:picMk id="7" creationId="{EC40C676-D1C9-93D3-F6B5-6FD6CF512E09}"/>
          </ac:picMkLst>
        </pc:picChg>
      </pc:sldChg>
      <pc:sldChg chg="delSp modSp add mod ord modAnim modNotesTx">
        <pc:chgData name="Leandro Prado (Piá)" userId="051c760b-9769-4f0f-9828-09197ff28b7c" providerId="ADAL" clId="{068B60E2-94F4-4DD5-A628-1AC590D14E1B}" dt="2023-10-23T19:55:33.907" v="2340"/>
        <pc:sldMkLst>
          <pc:docMk/>
          <pc:sldMk cId="3326225435" sldId="2076137993"/>
        </pc:sldMkLst>
        <pc:spChg chg="mod">
          <ac:chgData name="Leandro Prado (Piá)" userId="051c760b-9769-4f0f-9828-09197ff28b7c" providerId="ADAL" clId="{068B60E2-94F4-4DD5-A628-1AC590D14E1B}" dt="2023-10-23T19:39:45.429" v="2011"/>
          <ac:spMkLst>
            <pc:docMk/>
            <pc:sldMk cId="3326225435" sldId="2076137993"/>
            <ac:spMk id="2" creationId="{AB613524-40E7-4B4F-BB99-B2082745377C}"/>
          </ac:spMkLst>
        </pc:spChg>
        <pc:spChg chg="mod">
          <ac:chgData name="Leandro Prado (Piá)" userId="051c760b-9769-4f0f-9828-09197ff28b7c" providerId="ADAL" clId="{068B60E2-94F4-4DD5-A628-1AC590D14E1B}" dt="2023-10-23T19:38:42.462" v="1861" actId="6549"/>
          <ac:spMkLst>
            <pc:docMk/>
            <pc:sldMk cId="3326225435" sldId="2076137993"/>
            <ac:spMk id="3" creationId="{CFB9236E-1AEF-4DB7-B28E-9748B1F7A8C4}"/>
          </ac:spMkLst>
        </pc:spChg>
        <pc:picChg chg="del">
          <ac:chgData name="Leandro Prado (Piá)" userId="051c760b-9769-4f0f-9828-09197ff28b7c" providerId="ADAL" clId="{068B60E2-94F4-4DD5-A628-1AC590D14E1B}" dt="2023-10-23T19:39:09.397" v="1994" actId="478"/>
          <ac:picMkLst>
            <pc:docMk/>
            <pc:sldMk cId="3326225435" sldId="2076137993"/>
            <ac:picMk id="5" creationId="{3C7F94BC-A0EB-5A1D-5C77-7E7D810DEF02}"/>
          </ac:picMkLst>
        </pc:picChg>
      </pc:sldChg>
      <pc:sldChg chg="addSp delSp modSp add mod modAnim">
        <pc:chgData name="Leandro Prado (Piá)" userId="051c760b-9769-4f0f-9828-09197ff28b7c" providerId="ADAL" clId="{068B60E2-94F4-4DD5-A628-1AC590D14E1B}" dt="2023-10-23T19:42:50.708" v="2106" actId="1076"/>
        <pc:sldMkLst>
          <pc:docMk/>
          <pc:sldMk cId="1702073497" sldId="2076137994"/>
        </pc:sldMkLst>
        <pc:spChg chg="mod">
          <ac:chgData name="Leandro Prado (Piá)" userId="051c760b-9769-4f0f-9828-09197ff28b7c" providerId="ADAL" clId="{068B60E2-94F4-4DD5-A628-1AC590D14E1B}" dt="2023-10-23T19:41:45.879" v="2097" actId="6549"/>
          <ac:spMkLst>
            <pc:docMk/>
            <pc:sldMk cId="1702073497" sldId="2076137994"/>
            <ac:spMk id="2" creationId="{AB613524-40E7-4B4F-BB99-B2082745377C}"/>
          </ac:spMkLst>
        </pc:spChg>
        <pc:spChg chg="mod">
          <ac:chgData name="Leandro Prado (Piá)" userId="051c760b-9769-4f0f-9828-09197ff28b7c" providerId="ADAL" clId="{068B60E2-94F4-4DD5-A628-1AC590D14E1B}" dt="2023-10-23T19:41:08.395" v="2033" actId="20577"/>
          <ac:spMkLst>
            <pc:docMk/>
            <pc:sldMk cId="1702073497" sldId="2076137994"/>
            <ac:spMk id="3" creationId="{CFB9236E-1AEF-4DB7-B28E-9748B1F7A8C4}"/>
          </ac:spMkLst>
        </pc:spChg>
        <pc:picChg chg="del">
          <ac:chgData name="Leandro Prado (Piá)" userId="051c760b-9769-4f0f-9828-09197ff28b7c" providerId="ADAL" clId="{068B60E2-94F4-4DD5-A628-1AC590D14E1B}" dt="2023-10-23T19:42:13.615" v="2098" actId="478"/>
          <ac:picMkLst>
            <pc:docMk/>
            <pc:sldMk cId="1702073497" sldId="2076137994"/>
            <ac:picMk id="5" creationId="{3C7F94BC-A0EB-5A1D-5C77-7E7D810DEF02}"/>
          </ac:picMkLst>
        </pc:picChg>
        <pc:picChg chg="add del mod">
          <ac:chgData name="Leandro Prado (Piá)" userId="051c760b-9769-4f0f-9828-09197ff28b7c" providerId="ADAL" clId="{068B60E2-94F4-4DD5-A628-1AC590D14E1B}" dt="2023-10-23T19:42:44.091" v="2102" actId="478"/>
          <ac:picMkLst>
            <pc:docMk/>
            <pc:sldMk cId="1702073497" sldId="2076137994"/>
            <ac:picMk id="6" creationId="{6F1466B8-642D-8E38-1AF5-31C0B5770994}"/>
          </ac:picMkLst>
        </pc:picChg>
        <pc:picChg chg="add mod">
          <ac:chgData name="Leandro Prado (Piá)" userId="051c760b-9769-4f0f-9828-09197ff28b7c" providerId="ADAL" clId="{068B60E2-94F4-4DD5-A628-1AC590D14E1B}" dt="2023-10-23T19:42:50.708" v="2106" actId="1076"/>
          <ac:picMkLst>
            <pc:docMk/>
            <pc:sldMk cId="1702073497" sldId="2076137994"/>
            <ac:picMk id="8" creationId="{D9C2CDCC-ADCB-C316-7D3C-FB4B0CAF6D3A}"/>
          </ac:picMkLst>
        </pc:picChg>
      </pc:sldChg>
      <pc:sldChg chg="addSp delSp modSp add mod modAnim modNotesTx">
        <pc:chgData name="Leandro Prado (Piá)" userId="051c760b-9769-4f0f-9828-09197ff28b7c" providerId="ADAL" clId="{068B60E2-94F4-4DD5-A628-1AC590D14E1B}" dt="2023-10-23T19:52:44.607" v="2310" actId="20577"/>
        <pc:sldMkLst>
          <pc:docMk/>
          <pc:sldMk cId="2709809092" sldId="2076137995"/>
        </pc:sldMkLst>
        <pc:spChg chg="mod">
          <ac:chgData name="Leandro Prado (Piá)" userId="051c760b-9769-4f0f-9828-09197ff28b7c" providerId="ADAL" clId="{068B60E2-94F4-4DD5-A628-1AC590D14E1B}" dt="2023-10-23T19:52:44.607" v="2310" actId="20577"/>
          <ac:spMkLst>
            <pc:docMk/>
            <pc:sldMk cId="2709809092" sldId="2076137995"/>
            <ac:spMk id="2" creationId="{AB613524-40E7-4B4F-BB99-B2082745377C}"/>
          </ac:spMkLst>
        </pc:spChg>
        <pc:spChg chg="mod">
          <ac:chgData name="Leandro Prado (Piá)" userId="051c760b-9769-4f0f-9828-09197ff28b7c" providerId="ADAL" clId="{068B60E2-94F4-4DD5-A628-1AC590D14E1B}" dt="2023-10-23T19:44:17.407" v="2139" actId="6549"/>
          <ac:spMkLst>
            <pc:docMk/>
            <pc:sldMk cId="2709809092" sldId="2076137995"/>
            <ac:spMk id="3" creationId="{CFB9236E-1AEF-4DB7-B28E-9748B1F7A8C4}"/>
          </ac:spMkLst>
        </pc:spChg>
        <pc:spChg chg="add del">
          <ac:chgData name="Leandro Prado (Piá)" userId="051c760b-9769-4f0f-9828-09197ff28b7c" providerId="ADAL" clId="{068B60E2-94F4-4DD5-A628-1AC590D14E1B}" dt="2023-10-23T19:46:47.227" v="2195"/>
          <ac:spMkLst>
            <pc:docMk/>
            <pc:sldMk cId="2709809092" sldId="2076137995"/>
            <ac:spMk id="4" creationId="{A1AC54B6-4182-23E1-494B-CAF3084D84EA}"/>
          </ac:spMkLst>
        </pc:spChg>
        <pc:spChg chg="add del">
          <ac:chgData name="Leandro Prado (Piá)" userId="051c760b-9769-4f0f-9828-09197ff28b7c" providerId="ADAL" clId="{068B60E2-94F4-4DD5-A628-1AC590D14E1B}" dt="2023-10-23T19:49:24.944" v="2260"/>
          <ac:spMkLst>
            <pc:docMk/>
            <pc:sldMk cId="2709809092" sldId="2076137995"/>
            <ac:spMk id="5" creationId="{A0EFEEB8-B1B3-8232-5D47-DB5686E3A08D}"/>
          </ac:spMkLst>
        </pc:spChg>
        <pc:spChg chg="add del">
          <ac:chgData name="Leandro Prado (Piá)" userId="051c760b-9769-4f0f-9828-09197ff28b7c" providerId="ADAL" clId="{068B60E2-94F4-4DD5-A628-1AC590D14E1B}" dt="2023-10-23T19:49:28.832" v="2263"/>
          <ac:spMkLst>
            <pc:docMk/>
            <pc:sldMk cId="2709809092" sldId="2076137995"/>
            <ac:spMk id="6" creationId="{70C79720-EE30-C28E-1822-DD77CB854600}"/>
          </ac:spMkLst>
        </pc:spChg>
      </pc:sldChg>
      <pc:sldChg chg="addSp delSp modSp add mod delAnim">
        <pc:chgData name="Leandro Prado (Piá)" userId="051c760b-9769-4f0f-9828-09197ff28b7c" providerId="ADAL" clId="{068B60E2-94F4-4DD5-A628-1AC590D14E1B}" dt="2023-10-23T19:54:46.767" v="2336" actId="1076"/>
        <pc:sldMkLst>
          <pc:docMk/>
          <pc:sldMk cId="477285467" sldId="2076137996"/>
        </pc:sldMkLst>
        <pc:spChg chg="del">
          <ac:chgData name="Leandro Prado (Piá)" userId="051c760b-9769-4f0f-9828-09197ff28b7c" providerId="ADAL" clId="{068B60E2-94F4-4DD5-A628-1AC590D14E1B}" dt="2023-10-23T19:52:31.209" v="2307" actId="478"/>
          <ac:spMkLst>
            <pc:docMk/>
            <pc:sldMk cId="477285467" sldId="2076137996"/>
            <ac:spMk id="2" creationId="{AB613524-40E7-4B4F-BB99-B2082745377C}"/>
          </ac:spMkLst>
        </pc:spChg>
        <pc:spChg chg="add del mod">
          <ac:chgData name="Leandro Prado (Piá)" userId="051c760b-9769-4f0f-9828-09197ff28b7c" providerId="ADAL" clId="{068B60E2-94F4-4DD5-A628-1AC590D14E1B}" dt="2023-10-23T19:53:05.318" v="2316" actId="478"/>
          <ac:spMkLst>
            <pc:docMk/>
            <pc:sldMk cId="477285467" sldId="2076137996"/>
            <ac:spMk id="5" creationId="{290CF238-1AB6-1A37-983F-022BCDE4B7B9}"/>
          </ac:spMkLst>
        </pc:spChg>
        <pc:spChg chg="add del">
          <ac:chgData name="Leandro Prado (Piá)" userId="051c760b-9769-4f0f-9828-09197ff28b7c" providerId="ADAL" clId="{068B60E2-94F4-4DD5-A628-1AC590D14E1B}" dt="2023-10-23T19:54:27.343" v="2330" actId="22"/>
          <ac:spMkLst>
            <pc:docMk/>
            <pc:sldMk cId="477285467" sldId="2076137996"/>
            <ac:spMk id="13" creationId="{9BF6C00A-E355-1A4F-06A5-EC1AB627EABC}"/>
          </ac:spMkLst>
        </pc:spChg>
        <pc:spChg chg="add mod">
          <ac:chgData name="Leandro Prado (Piá)" userId="051c760b-9769-4f0f-9828-09197ff28b7c" providerId="ADAL" clId="{068B60E2-94F4-4DD5-A628-1AC590D14E1B}" dt="2023-10-23T19:54:46.767" v="2336" actId="1076"/>
          <ac:spMkLst>
            <pc:docMk/>
            <pc:sldMk cId="477285467" sldId="2076137996"/>
            <ac:spMk id="15" creationId="{2EAA1131-795C-F9E2-48BD-E8ED010C4985}"/>
          </ac:spMkLst>
        </pc:spChg>
        <pc:picChg chg="add mod">
          <ac:chgData name="Leandro Prado (Piá)" userId="051c760b-9769-4f0f-9828-09197ff28b7c" providerId="ADAL" clId="{068B60E2-94F4-4DD5-A628-1AC590D14E1B}" dt="2023-10-23T19:53:08.405" v="2317" actId="1076"/>
          <ac:picMkLst>
            <pc:docMk/>
            <pc:sldMk cId="477285467" sldId="2076137996"/>
            <ac:picMk id="7" creationId="{1B12D08A-3950-3FDB-77CF-798DE80CE317}"/>
          </ac:picMkLst>
        </pc:picChg>
        <pc:picChg chg="add mod">
          <ac:chgData name="Leandro Prado (Piá)" userId="051c760b-9769-4f0f-9828-09197ff28b7c" providerId="ADAL" clId="{068B60E2-94F4-4DD5-A628-1AC590D14E1B}" dt="2023-10-23T19:54:09.513" v="2326" actId="1076"/>
          <ac:picMkLst>
            <pc:docMk/>
            <pc:sldMk cId="477285467" sldId="2076137996"/>
            <ac:picMk id="9" creationId="{0AA8B398-FB7B-E08E-74F0-592DE8E4D36E}"/>
          </ac:picMkLst>
        </pc:picChg>
        <pc:picChg chg="add mod">
          <ac:chgData name="Leandro Prado (Piá)" userId="051c760b-9769-4f0f-9828-09197ff28b7c" providerId="ADAL" clId="{068B60E2-94F4-4DD5-A628-1AC590D14E1B}" dt="2023-10-23T19:54:07.004" v="2325" actId="1076"/>
          <ac:picMkLst>
            <pc:docMk/>
            <pc:sldMk cId="477285467" sldId="2076137996"/>
            <ac:picMk id="11" creationId="{1F8F7CD6-ACEE-111A-A02F-1C6675731BFB}"/>
          </ac:picMkLst>
        </pc:picChg>
      </pc:sldChg>
      <pc:sldChg chg="add del">
        <pc:chgData name="Leandro Prado (Piá)" userId="051c760b-9769-4f0f-9828-09197ff28b7c" providerId="ADAL" clId="{068B60E2-94F4-4DD5-A628-1AC590D14E1B}" dt="2023-10-23T19:56:09.618" v="2342"/>
        <pc:sldMkLst>
          <pc:docMk/>
          <pc:sldMk cId="564595017" sldId="2076137997"/>
        </pc:sldMkLst>
      </pc:sldChg>
      <pc:sldChg chg="modSp add mod">
        <pc:chgData name="Leandro Prado (Piá)" userId="051c760b-9769-4f0f-9828-09197ff28b7c" providerId="ADAL" clId="{068B60E2-94F4-4DD5-A628-1AC590D14E1B}" dt="2023-10-23T19:56:26.401" v="2366" actId="20577"/>
        <pc:sldMkLst>
          <pc:docMk/>
          <pc:sldMk cId="2008598087" sldId="2076137997"/>
        </pc:sldMkLst>
        <pc:spChg chg="mod">
          <ac:chgData name="Leandro Prado (Piá)" userId="051c760b-9769-4f0f-9828-09197ff28b7c" providerId="ADAL" clId="{068B60E2-94F4-4DD5-A628-1AC590D14E1B}" dt="2023-10-23T19:56:26.401" v="2366" actId="20577"/>
          <ac:spMkLst>
            <pc:docMk/>
            <pc:sldMk cId="2008598087" sldId="2076137997"/>
            <ac:spMk id="2" creationId="{12B9D369-E28F-428A-B6AA-3D4AA4ACAC2C}"/>
          </ac:spMkLst>
        </pc:spChg>
      </pc:sldChg>
      <pc:sldChg chg="add del">
        <pc:chgData name="Leandro Prado (Piá)" userId="051c760b-9769-4f0f-9828-09197ff28b7c" providerId="ADAL" clId="{068B60E2-94F4-4DD5-A628-1AC590D14E1B}" dt="2023-10-23T19:52:48.367" v="2312"/>
        <pc:sldMkLst>
          <pc:docMk/>
          <pc:sldMk cId="2925104748" sldId="2076137997"/>
        </pc:sldMkLst>
      </pc:sldChg>
      <pc:sldChg chg="modSp add mod modAnim modNotesTx">
        <pc:chgData name="Leandro Prado (Piá)" userId="051c760b-9769-4f0f-9828-09197ff28b7c" providerId="ADAL" clId="{068B60E2-94F4-4DD5-A628-1AC590D14E1B}" dt="2023-10-23T19:59:35.301" v="2407"/>
        <pc:sldMkLst>
          <pc:docMk/>
          <pc:sldMk cId="2583820408" sldId="2076137998"/>
        </pc:sldMkLst>
        <pc:spChg chg="mod">
          <ac:chgData name="Leandro Prado (Piá)" userId="051c760b-9769-4f0f-9828-09197ff28b7c" providerId="ADAL" clId="{068B60E2-94F4-4DD5-A628-1AC590D14E1B}" dt="2023-10-23T19:59:27.173" v="2405" actId="15"/>
          <ac:spMkLst>
            <pc:docMk/>
            <pc:sldMk cId="2583820408" sldId="2076137998"/>
            <ac:spMk id="2" creationId="{AB613524-40E7-4B4F-BB99-B2082745377C}"/>
          </ac:spMkLst>
        </pc:spChg>
        <pc:spChg chg="mod">
          <ac:chgData name="Leandro Prado (Piá)" userId="051c760b-9769-4f0f-9828-09197ff28b7c" providerId="ADAL" clId="{068B60E2-94F4-4DD5-A628-1AC590D14E1B}" dt="2023-10-23T19:58:57.979" v="2401" actId="20577"/>
          <ac:spMkLst>
            <pc:docMk/>
            <pc:sldMk cId="2583820408" sldId="2076137998"/>
            <ac:spMk id="3" creationId="{CFB9236E-1AEF-4DB7-B28E-9748B1F7A8C4}"/>
          </ac:spMkLst>
        </pc:spChg>
      </pc:sldChg>
      <pc:sldChg chg="addSp modSp add mod modAnim">
        <pc:chgData name="Leandro Prado (Piá)" userId="051c760b-9769-4f0f-9828-09197ff28b7c" providerId="ADAL" clId="{068B60E2-94F4-4DD5-A628-1AC590D14E1B}" dt="2023-10-23T20:11:56.169" v="2464" actId="6549"/>
        <pc:sldMkLst>
          <pc:docMk/>
          <pc:sldMk cId="4038171809" sldId="2076137999"/>
        </pc:sldMkLst>
        <pc:spChg chg="mod">
          <ac:chgData name="Leandro Prado (Piá)" userId="051c760b-9769-4f0f-9828-09197ff28b7c" providerId="ADAL" clId="{068B60E2-94F4-4DD5-A628-1AC590D14E1B}" dt="2023-10-23T20:09:07.730" v="2430" actId="6549"/>
          <ac:spMkLst>
            <pc:docMk/>
            <pc:sldMk cId="4038171809" sldId="2076137999"/>
            <ac:spMk id="2" creationId="{AB613524-40E7-4B4F-BB99-B2082745377C}"/>
          </ac:spMkLst>
        </pc:spChg>
        <pc:spChg chg="mod">
          <ac:chgData name="Leandro Prado (Piá)" userId="051c760b-9769-4f0f-9828-09197ff28b7c" providerId="ADAL" clId="{068B60E2-94F4-4DD5-A628-1AC590D14E1B}" dt="2023-10-23T20:08:47.739" v="2427" actId="20577"/>
          <ac:spMkLst>
            <pc:docMk/>
            <pc:sldMk cId="4038171809" sldId="2076137999"/>
            <ac:spMk id="3" creationId="{CFB9236E-1AEF-4DB7-B28E-9748B1F7A8C4}"/>
          </ac:spMkLst>
        </pc:spChg>
        <pc:spChg chg="add mod">
          <ac:chgData name="Leandro Prado (Piá)" userId="051c760b-9769-4f0f-9828-09197ff28b7c" providerId="ADAL" clId="{068B60E2-94F4-4DD5-A628-1AC590D14E1B}" dt="2023-10-23T20:11:56.169" v="2464" actId="6549"/>
          <ac:spMkLst>
            <pc:docMk/>
            <pc:sldMk cId="4038171809" sldId="2076137999"/>
            <ac:spMk id="5" creationId="{7E41FE9B-6362-453D-CE95-67BC745E13A5}"/>
          </ac:spMkLst>
        </pc:spChg>
      </pc:sldChg>
      <pc:sldChg chg="addSp delSp modSp add mod modAnim">
        <pc:chgData name="Leandro Prado (Piá)" userId="051c760b-9769-4f0f-9828-09197ff28b7c" providerId="ADAL" clId="{068B60E2-94F4-4DD5-A628-1AC590D14E1B}" dt="2023-10-23T20:25:10.139" v="3111" actId="1076"/>
        <pc:sldMkLst>
          <pc:docMk/>
          <pc:sldMk cId="176075828" sldId="2076138000"/>
        </pc:sldMkLst>
        <pc:spChg chg="mod">
          <ac:chgData name="Leandro Prado (Piá)" userId="051c760b-9769-4f0f-9828-09197ff28b7c" providerId="ADAL" clId="{068B60E2-94F4-4DD5-A628-1AC590D14E1B}" dt="2023-10-23T20:24:20.556" v="3064" actId="6549"/>
          <ac:spMkLst>
            <pc:docMk/>
            <pc:sldMk cId="176075828" sldId="2076138000"/>
            <ac:spMk id="2" creationId="{AB613524-40E7-4B4F-BB99-B2082745377C}"/>
          </ac:spMkLst>
        </pc:spChg>
        <pc:spChg chg="mod">
          <ac:chgData name="Leandro Prado (Piá)" userId="051c760b-9769-4f0f-9828-09197ff28b7c" providerId="ADAL" clId="{068B60E2-94F4-4DD5-A628-1AC590D14E1B}" dt="2023-10-23T20:13:09.477" v="2505" actId="20577"/>
          <ac:spMkLst>
            <pc:docMk/>
            <pc:sldMk cId="176075828" sldId="2076138000"/>
            <ac:spMk id="3" creationId="{CFB9236E-1AEF-4DB7-B28E-9748B1F7A8C4}"/>
          </ac:spMkLst>
        </pc:spChg>
        <pc:spChg chg="del">
          <ac:chgData name="Leandro Prado (Piá)" userId="051c760b-9769-4f0f-9828-09197ff28b7c" providerId="ADAL" clId="{068B60E2-94F4-4DD5-A628-1AC590D14E1B}" dt="2023-10-23T20:13:33.793" v="2509" actId="478"/>
          <ac:spMkLst>
            <pc:docMk/>
            <pc:sldMk cId="176075828" sldId="2076138000"/>
            <ac:spMk id="5" creationId="{7E41FE9B-6362-453D-CE95-67BC745E13A5}"/>
          </ac:spMkLst>
        </pc:spChg>
        <pc:spChg chg="add mod">
          <ac:chgData name="Leandro Prado (Piá)" userId="051c760b-9769-4f0f-9828-09197ff28b7c" providerId="ADAL" clId="{068B60E2-94F4-4DD5-A628-1AC590D14E1B}" dt="2023-10-23T20:24:58.382" v="3109" actId="20577"/>
          <ac:spMkLst>
            <pc:docMk/>
            <pc:sldMk cId="176075828" sldId="2076138000"/>
            <ac:spMk id="7" creationId="{865BBDF2-BAAA-DFDD-32A5-6B10388DCF15}"/>
          </ac:spMkLst>
        </pc:spChg>
        <pc:picChg chg="add mod">
          <ac:chgData name="Leandro Prado (Piá)" userId="051c760b-9769-4f0f-9828-09197ff28b7c" providerId="ADAL" clId="{068B60E2-94F4-4DD5-A628-1AC590D14E1B}" dt="2023-10-23T20:25:10.139" v="3111" actId="1076"/>
          <ac:picMkLst>
            <pc:docMk/>
            <pc:sldMk cId="176075828" sldId="2076138000"/>
            <ac:picMk id="6" creationId="{36CC7B72-16CA-8E24-416E-A805A2536124}"/>
          </ac:picMkLst>
        </pc:picChg>
      </pc:sldChg>
      <pc:sldChg chg="addSp delSp modSp add mod modAnim">
        <pc:chgData name="Leandro Prado (Piá)" userId="051c760b-9769-4f0f-9828-09197ff28b7c" providerId="ADAL" clId="{068B60E2-94F4-4DD5-A628-1AC590D14E1B}" dt="2023-10-23T20:23:10.838" v="2726" actId="20577"/>
        <pc:sldMkLst>
          <pc:docMk/>
          <pc:sldMk cId="3145767207" sldId="2076138001"/>
        </pc:sldMkLst>
        <pc:spChg chg="mod">
          <ac:chgData name="Leandro Prado (Piá)" userId="051c760b-9769-4f0f-9828-09197ff28b7c" providerId="ADAL" clId="{068B60E2-94F4-4DD5-A628-1AC590D14E1B}" dt="2023-10-23T20:22:26.555" v="2718" actId="6549"/>
          <ac:spMkLst>
            <pc:docMk/>
            <pc:sldMk cId="3145767207" sldId="2076138001"/>
            <ac:spMk id="2" creationId="{AB613524-40E7-4B4F-BB99-B2082745377C}"/>
          </ac:spMkLst>
        </pc:spChg>
        <pc:spChg chg="add del">
          <ac:chgData name="Leandro Prado (Piá)" userId="051c760b-9769-4f0f-9828-09197ff28b7c" providerId="ADAL" clId="{068B60E2-94F4-4DD5-A628-1AC590D14E1B}" dt="2023-10-23T20:22:12.299" v="2628"/>
          <ac:spMkLst>
            <pc:docMk/>
            <pc:sldMk cId="3145767207" sldId="2076138001"/>
            <ac:spMk id="4" creationId="{DDCC3026-1D86-C92E-534B-0ECFFDD3ADB3}"/>
          </ac:spMkLst>
        </pc:spChg>
        <pc:spChg chg="add mod">
          <ac:chgData name="Leandro Prado (Piá)" userId="051c760b-9769-4f0f-9828-09197ff28b7c" providerId="ADAL" clId="{068B60E2-94F4-4DD5-A628-1AC590D14E1B}" dt="2023-10-23T20:23:10.838" v="2726" actId="20577"/>
          <ac:spMkLst>
            <pc:docMk/>
            <pc:sldMk cId="3145767207" sldId="2076138001"/>
            <ac:spMk id="6" creationId="{002853B4-6F85-60E9-DA0E-52DF3733D4A3}"/>
          </ac:spMkLst>
        </pc:spChg>
      </pc:sldChg>
      <pc:sldChg chg="modSp add mod">
        <pc:chgData name="Leandro Prado (Piá)" userId="051c760b-9769-4f0f-9828-09197ff28b7c" providerId="ADAL" clId="{068B60E2-94F4-4DD5-A628-1AC590D14E1B}" dt="2023-10-23T20:31:07.679" v="3149" actId="6549"/>
        <pc:sldMkLst>
          <pc:docMk/>
          <pc:sldMk cId="2636432195" sldId="2076138002"/>
        </pc:sldMkLst>
        <pc:spChg chg="mod">
          <ac:chgData name="Leandro Prado (Piá)" userId="051c760b-9769-4f0f-9828-09197ff28b7c" providerId="ADAL" clId="{068B60E2-94F4-4DD5-A628-1AC590D14E1B}" dt="2023-10-23T20:31:07.679" v="3149" actId="6549"/>
          <ac:spMkLst>
            <pc:docMk/>
            <pc:sldMk cId="2636432195" sldId="2076138002"/>
            <ac:spMk id="2" creationId="{12B9D369-E28F-428A-B6AA-3D4AA4ACAC2C}"/>
          </ac:spMkLst>
        </pc:spChg>
      </pc:sldChg>
      <pc:sldChg chg="modSp add mod modAnim">
        <pc:chgData name="Leandro Prado (Piá)" userId="051c760b-9769-4f0f-9828-09197ff28b7c" providerId="ADAL" clId="{068B60E2-94F4-4DD5-A628-1AC590D14E1B}" dt="2023-10-23T20:36:15.040" v="3317" actId="20577"/>
        <pc:sldMkLst>
          <pc:docMk/>
          <pc:sldMk cId="798643091" sldId="2076138003"/>
        </pc:sldMkLst>
        <pc:spChg chg="mod">
          <ac:chgData name="Leandro Prado (Piá)" userId="051c760b-9769-4f0f-9828-09197ff28b7c" providerId="ADAL" clId="{068B60E2-94F4-4DD5-A628-1AC590D14E1B}" dt="2023-10-23T20:36:15.040" v="3317" actId="20577"/>
          <ac:spMkLst>
            <pc:docMk/>
            <pc:sldMk cId="798643091" sldId="2076138003"/>
            <ac:spMk id="2" creationId="{AB613524-40E7-4B4F-BB99-B2082745377C}"/>
          </ac:spMkLst>
        </pc:spChg>
        <pc:spChg chg="mod">
          <ac:chgData name="Leandro Prado (Piá)" userId="051c760b-9769-4f0f-9828-09197ff28b7c" providerId="ADAL" clId="{068B60E2-94F4-4DD5-A628-1AC590D14E1B}" dt="2023-10-23T20:31:43.274" v="3208" actId="6549"/>
          <ac:spMkLst>
            <pc:docMk/>
            <pc:sldMk cId="798643091" sldId="2076138003"/>
            <ac:spMk id="3" creationId="{CFB9236E-1AEF-4DB7-B28E-9748B1F7A8C4}"/>
          </ac:spMkLst>
        </pc:spChg>
      </pc:sldChg>
      <pc:sldChg chg="modSp new mod modNotesTx">
        <pc:chgData name="Leandro Prado (Piá)" userId="051c760b-9769-4f0f-9828-09197ff28b7c" providerId="ADAL" clId="{068B60E2-94F4-4DD5-A628-1AC590D14E1B}" dt="2023-10-23T21:02:09.410" v="3517" actId="20577"/>
        <pc:sldMkLst>
          <pc:docMk/>
          <pc:sldMk cId="994696924" sldId="2076138004"/>
        </pc:sldMkLst>
        <pc:spChg chg="mod">
          <ac:chgData name="Leandro Prado (Piá)" userId="051c760b-9769-4f0f-9828-09197ff28b7c" providerId="ADAL" clId="{068B60E2-94F4-4DD5-A628-1AC590D14E1B}" dt="2023-10-23T20:32:26.638" v="3268" actId="20577"/>
          <ac:spMkLst>
            <pc:docMk/>
            <pc:sldMk cId="994696924" sldId="2076138004"/>
            <ac:spMk id="2" creationId="{15CE8D3B-09AC-AD13-2526-C2C04A01B3CA}"/>
          </ac:spMkLst>
        </pc:spChg>
      </pc:sldChg>
      <pc:sldChg chg="modSp new mod modNotesTx">
        <pc:chgData name="Leandro Prado (Piá)" userId="051c760b-9769-4f0f-9828-09197ff28b7c" providerId="ADAL" clId="{068B60E2-94F4-4DD5-A628-1AC590D14E1B}" dt="2023-10-23T21:06:01.125" v="3594" actId="20577"/>
        <pc:sldMkLst>
          <pc:docMk/>
          <pc:sldMk cId="483834712" sldId="2076138005"/>
        </pc:sldMkLst>
        <pc:spChg chg="mod">
          <ac:chgData name="Leandro Prado (Piá)" userId="051c760b-9769-4f0f-9828-09197ff28b7c" providerId="ADAL" clId="{068B60E2-94F4-4DD5-A628-1AC590D14E1B}" dt="2023-10-23T20:33:20.453" v="3277" actId="20577"/>
          <ac:spMkLst>
            <pc:docMk/>
            <pc:sldMk cId="483834712" sldId="2076138005"/>
            <ac:spMk id="2" creationId="{09C7BBC3-C7CB-4EE8-0C19-20213E59DAC9}"/>
          </ac:spMkLst>
        </pc:spChg>
      </pc:sldChg>
      <pc:sldChg chg="add del">
        <pc:chgData name="Leandro Prado (Piá)" userId="051c760b-9769-4f0f-9828-09197ff28b7c" providerId="ADAL" clId="{068B60E2-94F4-4DD5-A628-1AC590D14E1B}" dt="2023-10-23T20:33:13.688" v="3272"/>
        <pc:sldMkLst>
          <pc:docMk/>
          <pc:sldMk cId="4281641750" sldId="2076138005"/>
        </pc:sldMkLst>
      </pc:sldChg>
      <pc:sldChg chg="modSp new mod modNotesTx">
        <pc:chgData name="Leandro Prado (Piá)" userId="051c760b-9769-4f0f-9828-09197ff28b7c" providerId="ADAL" clId="{068B60E2-94F4-4DD5-A628-1AC590D14E1B}" dt="2023-10-23T21:04:42.549" v="3552" actId="6549"/>
        <pc:sldMkLst>
          <pc:docMk/>
          <pc:sldMk cId="4262516455" sldId="2076138006"/>
        </pc:sldMkLst>
        <pc:spChg chg="mod">
          <ac:chgData name="Leandro Prado (Piá)" userId="051c760b-9769-4f0f-9828-09197ff28b7c" providerId="ADAL" clId="{068B60E2-94F4-4DD5-A628-1AC590D14E1B}" dt="2023-10-23T20:33:33.924" v="3282" actId="20577"/>
          <ac:spMkLst>
            <pc:docMk/>
            <pc:sldMk cId="4262516455" sldId="2076138006"/>
            <ac:spMk id="2" creationId="{939C105A-0151-A571-77F5-37D88369ACBA}"/>
          </ac:spMkLst>
        </pc:spChg>
      </pc:sldChg>
      <pc:sldChg chg="add del">
        <pc:chgData name="Leandro Prado (Piá)" userId="051c760b-9769-4f0f-9828-09197ff28b7c" providerId="ADAL" clId="{068B60E2-94F4-4DD5-A628-1AC590D14E1B}" dt="2023-10-23T20:40:00.519" v="3321" actId="47"/>
        <pc:sldMkLst>
          <pc:docMk/>
          <pc:sldMk cId="2929900929" sldId="2076138007"/>
        </pc:sldMkLst>
      </pc:sldChg>
      <pc:sldChg chg="add del">
        <pc:chgData name="Leandro Prado (Piá)" userId="051c760b-9769-4f0f-9828-09197ff28b7c" providerId="ADAL" clId="{068B60E2-94F4-4DD5-A628-1AC590D14E1B}" dt="2023-10-23T20:40:32.928" v="3325" actId="47"/>
        <pc:sldMkLst>
          <pc:docMk/>
          <pc:sldMk cId="605832321" sldId="2076138008"/>
        </pc:sldMkLst>
      </pc:sldChg>
      <pc:sldChg chg="modSp new del mod">
        <pc:chgData name="Leandro Prado (Piá)" userId="051c760b-9769-4f0f-9828-09197ff28b7c" providerId="ADAL" clId="{068B60E2-94F4-4DD5-A628-1AC590D14E1B}" dt="2023-10-23T21:00:32.999" v="3449" actId="47"/>
        <pc:sldMkLst>
          <pc:docMk/>
          <pc:sldMk cId="970455000" sldId="2076138009"/>
        </pc:sldMkLst>
        <pc:spChg chg="mod">
          <ac:chgData name="Leandro Prado (Piá)" userId="051c760b-9769-4f0f-9828-09197ff28b7c" providerId="ADAL" clId="{068B60E2-94F4-4DD5-A628-1AC590D14E1B}" dt="2023-10-23T20:41:07.180" v="3359" actId="20577"/>
          <ac:spMkLst>
            <pc:docMk/>
            <pc:sldMk cId="970455000" sldId="2076138009"/>
            <ac:spMk id="2" creationId="{27CDCA0C-F873-70F9-B5E4-D48B198DA108}"/>
          </ac:spMkLst>
        </pc:spChg>
      </pc:sldChg>
      <pc:sldChg chg="modSp add mod ord modAnim">
        <pc:chgData name="Leandro Prado (Piá)" userId="051c760b-9769-4f0f-9828-09197ff28b7c" providerId="ADAL" clId="{068B60E2-94F4-4DD5-A628-1AC590D14E1B}" dt="2023-10-23T21:00:23.039" v="3447"/>
        <pc:sldMkLst>
          <pc:docMk/>
          <pc:sldMk cId="564150334" sldId="2076138010"/>
        </pc:sldMkLst>
        <pc:spChg chg="mod">
          <ac:chgData name="Leandro Prado (Piá)" userId="051c760b-9769-4f0f-9828-09197ff28b7c" providerId="ADAL" clId="{068B60E2-94F4-4DD5-A628-1AC590D14E1B}" dt="2023-10-23T20:47:09.344" v="3442" actId="6549"/>
          <ac:spMkLst>
            <pc:docMk/>
            <pc:sldMk cId="564150334" sldId="2076138010"/>
            <ac:spMk id="2" creationId="{AB613524-40E7-4B4F-BB99-B2082745377C}"/>
          </ac:spMkLst>
        </pc:spChg>
        <pc:spChg chg="mod">
          <ac:chgData name="Leandro Prado (Piá)" userId="051c760b-9769-4f0f-9828-09197ff28b7c" providerId="ADAL" clId="{068B60E2-94F4-4DD5-A628-1AC590D14E1B}" dt="2023-10-23T20:41:37.665" v="3401" actId="20577"/>
          <ac:spMkLst>
            <pc:docMk/>
            <pc:sldMk cId="564150334" sldId="2076138010"/>
            <ac:spMk id="3" creationId="{CFB9236E-1AEF-4DB7-B28E-9748B1F7A8C4}"/>
          </ac:spMkLst>
        </pc:spChg>
      </pc:sldChg>
      <pc:sldChg chg="add del">
        <pc:chgData name="Leandro Prado (Piá)" userId="051c760b-9769-4f0f-9828-09197ff28b7c" providerId="ADAL" clId="{068B60E2-94F4-4DD5-A628-1AC590D14E1B}" dt="2023-10-23T20:40:27.946" v="3323"/>
        <pc:sldMkLst>
          <pc:docMk/>
          <pc:sldMk cId="1670313100" sldId="2076138010"/>
        </pc:sldMkLst>
      </pc:sldChg>
      <pc:sldChg chg="add del">
        <pc:chgData name="Leandro Prado (Piá)" userId="051c760b-9769-4f0f-9828-09197ff28b7c" providerId="ADAL" clId="{068B60E2-94F4-4DD5-A628-1AC590D14E1B}" dt="2023-10-23T20:42:10.639" v="3438"/>
        <pc:sldMkLst>
          <pc:docMk/>
          <pc:sldMk cId="865893097" sldId="2076138011"/>
        </pc:sldMkLst>
      </pc:sldChg>
      <pc:sldChg chg="modSp new mod modNotesTx">
        <pc:chgData name="Leandro Prado (Piá)" userId="051c760b-9769-4f0f-9828-09197ff28b7c" providerId="ADAL" clId="{068B60E2-94F4-4DD5-A628-1AC590D14E1B}" dt="2023-10-23T21:01:21.688" v="3465" actId="20577"/>
        <pc:sldMkLst>
          <pc:docMk/>
          <pc:sldMk cId="1381769244" sldId="2076138011"/>
        </pc:sldMkLst>
        <pc:spChg chg="mod">
          <ac:chgData name="Leandro Prado (Piá)" userId="051c760b-9769-4f0f-9828-09197ff28b7c" providerId="ADAL" clId="{068B60E2-94F4-4DD5-A628-1AC590D14E1B}" dt="2023-10-23T21:01:00.030" v="3456" actId="20577"/>
          <ac:spMkLst>
            <pc:docMk/>
            <pc:sldMk cId="1381769244" sldId="2076138011"/>
            <ac:spMk id="2" creationId="{92C17192-9329-7CCB-331F-7C929DD57528}"/>
          </ac:spMkLst>
        </pc:spChg>
      </pc:sldChg>
      <pc:sldChg chg="add del">
        <pc:chgData name="Leandro Prado (Piá)" userId="051c760b-9769-4f0f-9828-09197ff28b7c" providerId="ADAL" clId="{068B60E2-94F4-4DD5-A628-1AC590D14E1B}" dt="2023-10-23T21:00:29.305" v="3448" actId="47"/>
        <pc:sldMkLst>
          <pc:docMk/>
          <pc:sldMk cId="1550561481" sldId="2076138011"/>
        </pc:sldMkLst>
      </pc:sldChg>
      <pc:sldChg chg="modSp new mod ord modNotesTx">
        <pc:chgData name="Leandro Prado (Piá)" userId="051c760b-9769-4f0f-9828-09197ff28b7c" providerId="ADAL" clId="{068B60E2-94F4-4DD5-A628-1AC590D14E1B}" dt="2023-10-23T21:06:40.320" v="3629"/>
        <pc:sldMkLst>
          <pc:docMk/>
          <pc:sldMk cId="1902811637" sldId="2076138012"/>
        </pc:sldMkLst>
        <pc:spChg chg="mod">
          <ac:chgData name="Leandro Prado (Piá)" userId="051c760b-9769-4f0f-9828-09197ff28b7c" providerId="ADAL" clId="{068B60E2-94F4-4DD5-A628-1AC590D14E1B}" dt="2023-10-23T21:04:05.249" v="3526" actId="20577"/>
          <ac:spMkLst>
            <pc:docMk/>
            <pc:sldMk cId="1902811637" sldId="2076138012"/>
            <ac:spMk id="2" creationId="{522FC2D2-8831-97EC-521E-722FC509DECB}"/>
          </ac:spMkLst>
        </pc:spChg>
      </pc:sldChg>
      <pc:sldChg chg="addSp delSp modSp add mod delAnim">
        <pc:chgData name="Leandro Prado (Piá)" userId="051c760b-9769-4f0f-9828-09197ff28b7c" providerId="ADAL" clId="{068B60E2-94F4-4DD5-A628-1AC590D14E1B}" dt="2023-10-23T21:32:43.743" v="3639" actId="1076"/>
        <pc:sldMkLst>
          <pc:docMk/>
          <pc:sldMk cId="2181451431" sldId="2076138013"/>
        </pc:sldMkLst>
        <pc:spChg chg="del">
          <ac:chgData name="Leandro Prado (Piá)" userId="051c760b-9769-4f0f-9828-09197ff28b7c" providerId="ADAL" clId="{068B60E2-94F4-4DD5-A628-1AC590D14E1B}" dt="2023-10-23T21:32:31.695" v="3631" actId="478"/>
          <ac:spMkLst>
            <pc:docMk/>
            <pc:sldMk cId="2181451431" sldId="2076138013"/>
            <ac:spMk id="2" creationId="{AB613524-40E7-4B4F-BB99-B2082745377C}"/>
          </ac:spMkLst>
        </pc:spChg>
        <pc:spChg chg="add del mod">
          <ac:chgData name="Leandro Prado (Piá)" userId="051c760b-9769-4f0f-9828-09197ff28b7c" providerId="ADAL" clId="{068B60E2-94F4-4DD5-A628-1AC590D14E1B}" dt="2023-10-23T21:32:36.397" v="3635" actId="478"/>
          <ac:spMkLst>
            <pc:docMk/>
            <pc:sldMk cId="2181451431" sldId="2076138013"/>
            <ac:spMk id="5" creationId="{2E6B8C34-9342-B4C5-FB5A-59E75EDCF695}"/>
          </ac:spMkLst>
        </pc:spChg>
        <pc:spChg chg="del mod">
          <ac:chgData name="Leandro Prado (Piá)" userId="051c760b-9769-4f0f-9828-09197ff28b7c" providerId="ADAL" clId="{068B60E2-94F4-4DD5-A628-1AC590D14E1B}" dt="2023-10-23T21:32:35.364" v="3634" actId="478"/>
          <ac:spMkLst>
            <pc:docMk/>
            <pc:sldMk cId="2181451431" sldId="2076138013"/>
            <ac:spMk id="7" creationId="{865BBDF2-BAAA-DFDD-32A5-6B10388DCF15}"/>
          </ac:spMkLst>
        </pc:spChg>
        <pc:picChg chg="del">
          <ac:chgData name="Leandro Prado (Piá)" userId="051c760b-9769-4f0f-9828-09197ff28b7c" providerId="ADAL" clId="{068B60E2-94F4-4DD5-A628-1AC590D14E1B}" dt="2023-10-23T21:32:33.536" v="3633" actId="478"/>
          <ac:picMkLst>
            <pc:docMk/>
            <pc:sldMk cId="2181451431" sldId="2076138013"/>
            <ac:picMk id="6" creationId="{36CC7B72-16CA-8E24-416E-A805A2536124}"/>
          </ac:picMkLst>
        </pc:picChg>
        <pc:picChg chg="add mod">
          <ac:chgData name="Leandro Prado (Piá)" userId="051c760b-9769-4f0f-9828-09197ff28b7c" providerId="ADAL" clId="{068B60E2-94F4-4DD5-A628-1AC590D14E1B}" dt="2023-10-23T21:32:43.743" v="3639" actId="1076"/>
          <ac:picMkLst>
            <pc:docMk/>
            <pc:sldMk cId="2181451431" sldId="2076138013"/>
            <ac:picMk id="9" creationId="{EE1E9F33-CC4E-2E28-AF82-8C4A87615E21}"/>
          </ac:picMkLst>
        </pc:picChg>
      </pc:sldChg>
      <pc:sldMasterChg chg="delSldLayout">
        <pc:chgData name="Leandro Prado (Piá)" userId="051c760b-9769-4f0f-9828-09197ff28b7c" providerId="ADAL" clId="{068B60E2-94F4-4DD5-A628-1AC590D14E1B}" dt="2023-10-23T20:40:32.928" v="3325" actId="47"/>
        <pc:sldMasterMkLst>
          <pc:docMk/>
          <pc:sldMasterMk cId="3588427678" sldId="2147484229"/>
        </pc:sldMasterMkLst>
        <pc:sldLayoutChg chg="del">
          <pc:chgData name="Leandro Prado (Piá)" userId="051c760b-9769-4f0f-9828-09197ff28b7c" providerId="ADAL" clId="{068B60E2-94F4-4DD5-A628-1AC590D14E1B}" dt="2023-10-23T20:40:32.928" v="3325" actId="47"/>
          <pc:sldLayoutMkLst>
            <pc:docMk/>
            <pc:sldMasterMk cId="3588427678" sldId="2147484229"/>
            <pc:sldLayoutMk cId="2379173608" sldId="2147484272"/>
          </pc:sldLayoutMkLst>
        </pc:sldLayoutChg>
      </pc:sldMasterChg>
    </pc:docChg>
  </pc:docChgLst>
  <pc:docChgLst>
    <pc:chgData name="Leandro Prado (Piá)" userId="051c760b-9769-4f0f-9828-09197ff28b7c" providerId="ADAL" clId="{6F50E5CB-2179-4549-A156-4610FC434AC6}"/>
    <pc:docChg chg="undo redo custSel addSld modSld sldOrd delSection">
      <pc:chgData name="Leandro Prado (Piá)" userId="051c760b-9769-4f0f-9828-09197ff28b7c" providerId="ADAL" clId="{6F50E5CB-2179-4549-A156-4610FC434AC6}" dt="2023-10-23T14:06:07.568" v="906" actId="20577"/>
      <pc:docMkLst>
        <pc:docMk/>
      </pc:docMkLst>
      <pc:sldChg chg="modSp mod modNotesTx">
        <pc:chgData name="Leandro Prado (Piá)" userId="051c760b-9769-4f0f-9828-09197ff28b7c" providerId="ADAL" clId="{6F50E5CB-2179-4549-A156-4610FC434AC6}" dt="2023-10-23T13:41:26.443" v="147" actId="6549"/>
        <pc:sldMkLst>
          <pc:docMk/>
          <pc:sldMk cId="2715238886" sldId="285"/>
        </pc:sldMkLst>
        <pc:spChg chg="mod">
          <ac:chgData name="Leandro Prado (Piá)" userId="051c760b-9769-4f0f-9828-09197ff28b7c" providerId="ADAL" clId="{6F50E5CB-2179-4549-A156-4610FC434AC6}" dt="2023-10-23T13:41:24.365" v="146"/>
          <ac:spMkLst>
            <pc:docMk/>
            <pc:sldMk cId="2715238886" sldId="285"/>
            <ac:spMk id="6" creationId="{00000000-0000-0000-0000-000000000000}"/>
          </ac:spMkLst>
        </pc:spChg>
      </pc:sldChg>
      <pc:sldChg chg="modSp mod">
        <pc:chgData name="Leandro Prado (Piá)" userId="051c760b-9769-4f0f-9828-09197ff28b7c" providerId="ADAL" clId="{6F50E5CB-2179-4549-A156-4610FC434AC6}" dt="2023-10-23T13:44:08.403" v="204" actId="20577"/>
        <pc:sldMkLst>
          <pc:docMk/>
          <pc:sldMk cId="3235886601" sldId="370"/>
        </pc:sldMkLst>
        <pc:spChg chg="mod">
          <ac:chgData name="Leandro Prado (Piá)" userId="051c760b-9769-4f0f-9828-09197ff28b7c" providerId="ADAL" clId="{6F50E5CB-2179-4549-A156-4610FC434AC6}" dt="2023-10-23T13:44:08.403" v="204" actId="20577"/>
          <ac:spMkLst>
            <pc:docMk/>
            <pc:sldMk cId="3235886601" sldId="370"/>
            <ac:spMk id="2" creationId="{00000000-0000-0000-0000-000000000000}"/>
          </ac:spMkLst>
        </pc:spChg>
      </pc:sldChg>
      <pc:sldChg chg="modSp mod modNotesTx">
        <pc:chgData name="Leandro Prado (Piá)" userId="051c760b-9769-4f0f-9828-09197ff28b7c" providerId="ADAL" clId="{6F50E5CB-2179-4549-A156-4610FC434AC6}" dt="2023-10-23T13:40:14.419" v="46" actId="6549"/>
        <pc:sldMkLst>
          <pc:docMk/>
          <pc:sldMk cId="1325058836" sldId="410"/>
        </pc:sldMkLst>
        <pc:spChg chg="mod">
          <ac:chgData name="Leandro Prado (Piá)" userId="051c760b-9769-4f0f-9828-09197ff28b7c" providerId="ADAL" clId="{6F50E5CB-2179-4549-A156-4610FC434AC6}" dt="2023-10-23T13:40:11.999" v="45" actId="6549"/>
          <ac:spMkLst>
            <pc:docMk/>
            <pc:sldMk cId="1325058836" sldId="410"/>
            <ac:spMk id="6" creationId="{00000000-0000-0000-0000-000000000000}"/>
          </ac:spMkLst>
        </pc:spChg>
      </pc:sldChg>
      <pc:sldChg chg="mod modShow">
        <pc:chgData name="Leandro Prado (Piá)" userId="051c760b-9769-4f0f-9828-09197ff28b7c" providerId="ADAL" clId="{6F50E5CB-2179-4549-A156-4610FC434AC6}" dt="2023-10-23T13:40:29.509" v="47" actId="729"/>
        <pc:sldMkLst>
          <pc:docMk/>
          <pc:sldMk cId="2329242027" sldId="411"/>
        </pc:sldMkLst>
      </pc:sldChg>
      <pc:sldChg chg="delSp modSp mod delAnim modAnim">
        <pc:chgData name="Leandro Prado (Piá)" userId="051c760b-9769-4f0f-9828-09197ff28b7c" providerId="ADAL" clId="{6F50E5CB-2179-4549-A156-4610FC434AC6}" dt="2023-10-23T13:49:58.863" v="436" actId="20577"/>
        <pc:sldMkLst>
          <pc:docMk/>
          <pc:sldMk cId="124617780" sldId="425"/>
        </pc:sldMkLst>
        <pc:spChg chg="mod">
          <ac:chgData name="Leandro Prado (Piá)" userId="051c760b-9769-4f0f-9828-09197ff28b7c" providerId="ADAL" clId="{6F50E5CB-2179-4549-A156-4610FC434AC6}" dt="2023-10-23T13:49:58.863" v="436" actId="20577"/>
          <ac:spMkLst>
            <pc:docMk/>
            <pc:sldMk cId="124617780" sldId="425"/>
            <ac:spMk id="2" creationId="{AB613524-40E7-4B4F-BB99-B2082745377C}"/>
          </ac:spMkLst>
        </pc:spChg>
        <pc:spChg chg="mod">
          <ac:chgData name="Leandro Prado (Piá)" userId="051c760b-9769-4f0f-9828-09197ff28b7c" providerId="ADAL" clId="{6F50E5CB-2179-4549-A156-4610FC434AC6}" dt="2023-10-23T13:49:21.063" v="318" actId="20577"/>
          <ac:spMkLst>
            <pc:docMk/>
            <pc:sldMk cId="124617780" sldId="425"/>
            <ac:spMk id="3" creationId="{CFB9236E-1AEF-4DB7-B28E-9748B1F7A8C4}"/>
          </ac:spMkLst>
        </pc:spChg>
        <pc:spChg chg="del">
          <ac:chgData name="Leandro Prado (Piá)" userId="051c760b-9769-4f0f-9828-09197ff28b7c" providerId="ADAL" clId="{6F50E5CB-2179-4549-A156-4610FC434AC6}" dt="2023-10-23T13:49:24.885" v="319" actId="478"/>
          <ac:spMkLst>
            <pc:docMk/>
            <pc:sldMk cId="124617780" sldId="425"/>
            <ac:spMk id="6" creationId="{AF168ED6-5B45-46DF-8F17-D64CFFBCB3C9}"/>
          </ac:spMkLst>
        </pc:spChg>
        <pc:picChg chg="del mod">
          <ac:chgData name="Leandro Prado (Piá)" userId="051c760b-9769-4f0f-9828-09197ff28b7c" providerId="ADAL" clId="{6F50E5CB-2179-4549-A156-4610FC434AC6}" dt="2023-10-23T13:48:51.738" v="283" actId="478"/>
          <ac:picMkLst>
            <pc:docMk/>
            <pc:sldMk cId="124617780" sldId="425"/>
            <ac:picMk id="1028" creationId="{C6FDE575-5FAF-437C-9EEA-F77AFEEF446D}"/>
          </ac:picMkLst>
        </pc:picChg>
      </pc:sldChg>
      <pc:sldChg chg="modSp add mod">
        <pc:chgData name="Leandro Prado (Piá)" userId="051c760b-9769-4f0f-9828-09197ff28b7c" providerId="ADAL" clId="{6F50E5CB-2179-4549-A156-4610FC434AC6}" dt="2023-10-23T13:49:07.625" v="296" actId="20577"/>
        <pc:sldMkLst>
          <pc:docMk/>
          <pc:sldMk cId="3288041738" sldId="2076137959"/>
        </pc:sldMkLst>
        <pc:spChg chg="mod">
          <ac:chgData name="Leandro Prado (Piá)" userId="051c760b-9769-4f0f-9828-09197ff28b7c" providerId="ADAL" clId="{6F50E5CB-2179-4549-A156-4610FC434AC6}" dt="2023-10-23T13:49:07.625" v="296" actId="20577"/>
          <ac:spMkLst>
            <pc:docMk/>
            <pc:sldMk cId="3288041738" sldId="2076137959"/>
            <ac:spMk id="2" creationId="{12B9D369-E28F-428A-B6AA-3D4AA4ACAC2C}"/>
          </ac:spMkLst>
        </pc:spChg>
      </pc:sldChg>
      <pc:sldChg chg="modSp add modAnim">
        <pc:chgData name="Leandro Prado (Piá)" userId="051c760b-9769-4f0f-9828-09197ff28b7c" providerId="ADAL" clId="{6F50E5CB-2179-4549-A156-4610FC434AC6}" dt="2023-10-23T13:50:53.739" v="482" actId="6549"/>
        <pc:sldMkLst>
          <pc:docMk/>
          <pc:sldMk cId="2167691982" sldId="2076137960"/>
        </pc:sldMkLst>
        <pc:spChg chg="mod">
          <ac:chgData name="Leandro Prado (Piá)" userId="051c760b-9769-4f0f-9828-09197ff28b7c" providerId="ADAL" clId="{6F50E5CB-2179-4549-A156-4610FC434AC6}" dt="2023-10-23T13:50:53.739" v="482" actId="6549"/>
          <ac:spMkLst>
            <pc:docMk/>
            <pc:sldMk cId="2167691982" sldId="2076137960"/>
            <ac:spMk id="6" creationId="{AF168ED6-5B45-46DF-8F17-D64CFFBCB3C9}"/>
          </ac:spMkLst>
        </pc:spChg>
        <pc:picChg chg="mod">
          <ac:chgData name="Leandro Prado (Piá)" userId="051c760b-9769-4f0f-9828-09197ff28b7c" providerId="ADAL" clId="{6F50E5CB-2179-4549-A156-4610FC434AC6}" dt="2023-10-23T13:50:37.699" v="437" actId="1076"/>
          <ac:picMkLst>
            <pc:docMk/>
            <pc:sldMk cId="2167691982" sldId="2076137960"/>
            <ac:picMk id="1028" creationId="{C6FDE575-5FAF-437C-9EEA-F77AFEEF446D}"/>
          </ac:picMkLst>
        </pc:picChg>
      </pc:sldChg>
      <pc:sldChg chg="addSp delSp modSp add mod delAnim modAnim">
        <pc:chgData name="Leandro Prado (Piá)" userId="051c760b-9769-4f0f-9828-09197ff28b7c" providerId="ADAL" clId="{6F50E5CB-2179-4549-A156-4610FC434AC6}" dt="2023-10-23T14:01:47.036" v="834" actId="1076"/>
        <pc:sldMkLst>
          <pc:docMk/>
          <pc:sldMk cId="4047479880" sldId="2076137961"/>
        </pc:sldMkLst>
        <pc:spChg chg="mod">
          <ac:chgData name="Leandro Prado (Piá)" userId="051c760b-9769-4f0f-9828-09197ff28b7c" providerId="ADAL" clId="{6F50E5CB-2179-4549-A156-4610FC434AC6}" dt="2023-10-23T14:01:44.264" v="833" actId="1076"/>
          <ac:spMkLst>
            <pc:docMk/>
            <pc:sldMk cId="4047479880" sldId="2076137961"/>
            <ac:spMk id="2" creationId="{AB613524-40E7-4B4F-BB99-B2082745377C}"/>
          </ac:spMkLst>
        </pc:spChg>
        <pc:spChg chg="mod">
          <ac:chgData name="Leandro Prado (Piá)" userId="051c760b-9769-4f0f-9828-09197ff28b7c" providerId="ADAL" clId="{6F50E5CB-2179-4549-A156-4610FC434AC6}" dt="2023-10-23T13:58:21.398" v="500" actId="6549"/>
          <ac:spMkLst>
            <pc:docMk/>
            <pc:sldMk cId="4047479880" sldId="2076137961"/>
            <ac:spMk id="3" creationId="{CFB9236E-1AEF-4DB7-B28E-9748B1F7A8C4}"/>
          </ac:spMkLst>
        </pc:spChg>
        <pc:spChg chg="add mod">
          <ac:chgData name="Leandro Prado (Piá)" userId="051c760b-9769-4f0f-9828-09197ff28b7c" providerId="ADAL" clId="{6F50E5CB-2179-4549-A156-4610FC434AC6}" dt="2023-10-23T14:01:47.036" v="834" actId="1076"/>
          <ac:spMkLst>
            <pc:docMk/>
            <pc:sldMk cId="4047479880" sldId="2076137961"/>
            <ac:spMk id="4" creationId="{378D4EBC-D92F-8E7E-9E99-9A0FF75B413F}"/>
          </ac:spMkLst>
        </pc:spChg>
        <pc:spChg chg="del">
          <ac:chgData name="Leandro Prado (Piá)" userId="051c760b-9769-4f0f-9828-09197ff28b7c" providerId="ADAL" clId="{6F50E5CB-2179-4549-A156-4610FC434AC6}" dt="2023-10-23T13:58:27.617" v="502" actId="478"/>
          <ac:spMkLst>
            <pc:docMk/>
            <pc:sldMk cId="4047479880" sldId="2076137961"/>
            <ac:spMk id="6" creationId="{AF168ED6-5B45-46DF-8F17-D64CFFBCB3C9}"/>
          </ac:spMkLst>
        </pc:spChg>
        <pc:picChg chg="del">
          <ac:chgData name="Leandro Prado (Piá)" userId="051c760b-9769-4f0f-9828-09197ff28b7c" providerId="ADAL" clId="{6F50E5CB-2179-4549-A156-4610FC434AC6}" dt="2023-10-23T13:58:23.907" v="501" actId="478"/>
          <ac:picMkLst>
            <pc:docMk/>
            <pc:sldMk cId="4047479880" sldId="2076137961"/>
            <ac:picMk id="1028" creationId="{C6FDE575-5FAF-437C-9EEA-F77AFEEF446D}"/>
          </ac:picMkLst>
        </pc:picChg>
      </pc:sldChg>
      <pc:sldChg chg="addSp delSp modSp add mod delAnim">
        <pc:chgData name="Leandro Prado (Piá)" userId="051c760b-9769-4f0f-9828-09197ff28b7c" providerId="ADAL" clId="{6F50E5CB-2179-4549-A156-4610FC434AC6}" dt="2023-10-23T14:01:31.709" v="832" actId="1076"/>
        <pc:sldMkLst>
          <pc:docMk/>
          <pc:sldMk cId="1432831395" sldId="2076137962"/>
        </pc:sldMkLst>
        <pc:spChg chg="del">
          <ac:chgData name="Leandro Prado (Piá)" userId="051c760b-9769-4f0f-9828-09197ff28b7c" providerId="ADAL" clId="{6F50E5CB-2179-4549-A156-4610FC434AC6}" dt="2023-10-23T14:01:12.798" v="826" actId="478"/>
          <ac:spMkLst>
            <pc:docMk/>
            <pc:sldMk cId="1432831395" sldId="2076137962"/>
            <ac:spMk id="2" creationId="{AB613524-40E7-4B4F-BB99-B2082745377C}"/>
          </ac:spMkLst>
        </pc:spChg>
        <pc:spChg chg="del">
          <ac:chgData name="Leandro Prado (Piá)" userId="051c760b-9769-4f0f-9828-09197ff28b7c" providerId="ADAL" clId="{6F50E5CB-2179-4549-A156-4610FC434AC6}" dt="2023-10-23T14:01:14.139" v="827" actId="478"/>
          <ac:spMkLst>
            <pc:docMk/>
            <pc:sldMk cId="1432831395" sldId="2076137962"/>
            <ac:spMk id="4" creationId="{378D4EBC-D92F-8E7E-9E99-9A0FF75B413F}"/>
          </ac:spMkLst>
        </pc:spChg>
        <pc:spChg chg="add del mod">
          <ac:chgData name="Leandro Prado (Piá)" userId="051c760b-9769-4f0f-9828-09197ff28b7c" providerId="ADAL" clId="{6F50E5CB-2179-4549-A156-4610FC434AC6}" dt="2023-10-23T14:01:15.191" v="828" actId="478"/>
          <ac:spMkLst>
            <pc:docMk/>
            <pc:sldMk cId="1432831395" sldId="2076137962"/>
            <ac:spMk id="6" creationId="{7D62F7F6-56E4-5608-7021-72AF40B1BCBA}"/>
          </ac:spMkLst>
        </pc:spChg>
        <pc:picChg chg="add mod">
          <ac:chgData name="Leandro Prado (Piá)" userId="051c760b-9769-4f0f-9828-09197ff28b7c" providerId="ADAL" clId="{6F50E5CB-2179-4549-A156-4610FC434AC6}" dt="2023-10-23T14:01:31.709" v="832" actId="1076"/>
          <ac:picMkLst>
            <pc:docMk/>
            <pc:sldMk cId="1432831395" sldId="2076137962"/>
            <ac:picMk id="7" creationId="{9AB4E7F6-BDA2-4BC8-361D-7A186B808267}"/>
          </ac:picMkLst>
        </pc:picChg>
      </pc:sldChg>
      <pc:sldChg chg="delSp modSp add mod ord delAnim modAnim">
        <pc:chgData name="Leandro Prado (Piá)" userId="051c760b-9769-4f0f-9828-09197ff28b7c" providerId="ADAL" clId="{6F50E5CB-2179-4549-A156-4610FC434AC6}" dt="2023-10-23T14:06:07.568" v="906" actId="20577"/>
        <pc:sldMkLst>
          <pc:docMk/>
          <pc:sldMk cId="3397148701" sldId="2076137963"/>
        </pc:sldMkLst>
        <pc:spChg chg="mod">
          <ac:chgData name="Leandro Prado (Piá)" userId="051c760b-9769-4f0f-9828-09197ff28b7c" providerId="ADAL" clId="{6F50E5CB-2179-4549-A156-4610FC434AC6}" dt="2023-10-23T14:06:07.568" v="906" actId="20577"/>
          <ac:spMkLst>
            <pc:docMk/>
            <pc:sldMk cId="3397148701" sldId="2076137963"/>
            <ac:spMk id="2" creationId="{AB613524-40E7-4B4F-BB99-B2082745377C}"/>
          </ac:spMkLst>
        </pc:spChg>
        <pc:spChg chg="mod">
          <ac:chgData name="Leandro Prado (Piá)" userId="051c760b-9769-4f0f-9828-09197ff28b7c" providerId="ADAL" clId="{6F50E5CB-2179-4549-A156-4610FC434AC6}" dt="2023-10-23T14:05:15.892" v="868" actId="6549"/>
          <ac:spMkLst>
            <pc:docMk/>
            <pc:sldMk cId="3397148701" sldId="2076137963"/>
            <ac:spMk id="3" creationId="{CFB9236E-1AEF-4DB7-B28E-9748B1F7A8C4}"/>
          </ac:spMkLst>
        </pc:spChg>
        <pc:spChg chg="del">
          <ac:chgData name="Leandro Prado (Piá)" userId="051c760b-9769-4f0f-9828-09197ff28b7c" providerId="ADAL" clId="{6F50E5CB-2179-4549-A156-4610FC434AC6}" dt="2023-10-23T14:06:01.116" v="898" actId="478"/>
          <ac:spMkLst>
            <pc:docMk/>
            <pc:sldMk cId="3397148701" sldId="2076137963"/>
            <ac:spMk id="4" creationId="{378D4EBC-D92F-8E7E-9E99-9A0FF75B413F}"/>
          </ac:spMkLst>
        </pc:spChg>
      </pc:sldChg>
    </pc:docChg>
  </pc:docChgLst>
  <pc:docChgLst>
    <pc:chgData name="Lauren Dunlap" userId="c361ee3b-57b4-41ef-ab74-b13fd35b17bd" providerId="ADAL" clId="{963CC21C-94F1-46CA-990A-DB1103A0E335}"/>
    <pc:docChg chg="modSld addSection modSection">
      <pc:chgData name="Lauren Dunlap" userId="c361ee3b-57b4-41ef-ab74-b13fd35b17bd" providerId="ADAL" clId="{963CC21C-94F1-46CA-990A-DB1103A0E335}" dt="2021-09-22T23:49:00.922" v="20" actId="20577"/>
      <pc:docMkLst>
        <pc:docMk/>
      </pc:docMkLst>
      <pc:sldChg chg="modSp mod">
        <pc:chgData name="Lauren Dunlap" userId="c361ee3b-57b4-41ef-ab74-b13fd35b17bd" providerId="ADAL" clId="{963CC21C-94F1-46CA-990A-DB1103A0E335}" dt="2021-09-22T23:49:00.922" v="20" actId="20577"/>
        <pc:sldMkLst>
          <pc:docMk/>
          <pc:sldMk cId="3235886601" sldId="370"/>
        </pc:sldMkLst>
        <pc:spChg chg="mod">
          <ac:chgData name="Lauren Dunlap" userId="c361ee3b-57b4-41ef-ab74-b13fd35b17bd" providerId="ADAL" clId="{963CC21C-94F1-46CA-990A-DB1103A0E335}" dt="2021-09-22T23:49:00.922" v="20" actId="20577"/>
          <ac:spMkLst>
            <pc:docMk/>
            <pc:sldMk cId="3235886601" sldId="370"/>
            <ac:spMk id="2" creationId="{00000000-0000-0000-0000-000000000000}"/>
          </ac:spMkLst>
        </pc:spChg>
      </pc:sldChg>
    </pc:docChg>
  </pc:docChgLst>
  <pc:docChgLst>
    <pc:chgData name="Leandro Prado (Piá)" userId="051c760b-9769-4f0f-9828-09197ff28b7c" providerId="ADAL" clId="{686EA156-EBFA-46A2-9096-22F02E2D0209}"/>
    <pc:docChg chg="undo redo custSel addSld delSld modSld sldOrd">
      <pc:chgData name="Leandro Prado (Piá)" userId="051c760b-9769-4f0f-9828-09197ff28b7c" providerId="ADAL" clId="{686EA156-EBFA-46A2-9096-22F02E2D0209}" dt="2023-10-23T18:41:15.365" v="4136"/>
      <pc:docMkLst>
        <pc:docMk/>
      </pc:docMkLst>
      <pc:sldChg chg="modSp mod">
        <pc:chgData name="Leandro Prado (Piá)" userId="051c760b-9769-4f0f-9828-09197ff28b7c" providerId="ADAL" clId="{686EA156-EBFA-46A2-9096-22F02E2D0209}" dt="2023-10-23T14:09:24.681" v="32" actId="20577"/>
        <pc:sldMkLst>
          <pc:docMk/>
          <pc:sldMk cId="2715238886" sldId="285"/>
        </pc:sldMkLst>
        <pc:spChg chg="mod">
          <ac:chgData name="Leandro Prado (Piá)" userId="051c760b-9769-4f0f-9828-09197ff28b7c" providerId="ADAL" clId="{686EA156-EBFA-46A2-9096-22F02E2D0209}" dt="2023-10-23T14:09:24.681" v="32" actId="20577"/>
          <ac:spMkLst>
            <pc:docMk/>
            <pc:sldMk cId="2715238886" sldId="285"/>
            <ac:spMk id="6" creationId="{00000000-0000-0000-0000-000000000000}"/>
          </ac:spMkLst>
        </pc:spChg>
      </pc:sldChg>
      <pc:sldChg chg="del">
        <pc:chgData name="Leandro Prado (Piá)" userId="051c760b-9769-4f0f-9828-09197ff28b7c" providerId="ADAL" clId="{686EA156-EBFA-46A2-9096-22F02E2D0209}" dt="2023-10-23T17:03:45.696" v="575" actId="47"/>
        <pc:sldMkLst>
          <pc:docMk/>
          <pc:sldMk cId="531995540" sldId="357"/>
        </pc:sldMkLst>
      </pc:sldChg>
      <pc:sldChg chg="modSp mod">
        <pc:chgData name="Leandro Prado (Piá)" userId="051c760b-9769-4f0f-9828-09197ff28b7c" providerId="ADAL" clId="{686EA156-EBFA-46A2-9096-22F02E2D0209}" dt="2023-10-23T18:41:15.365" v="4136"/>
        <pc:sldMkLst>
          <pc:docMk/>
          <pc:sldMk cId="3235886601" sldId="370"/>
        </pc:sldMkLst>
        <pc:spChg chg="mod">
          <ac:chgData name="Leandro Prado (Piá)" userId="051c760b-9769-4f0f-9828-09197ff28b7c" providerId="ADAL" clId="{686EA156-EBFA-46A2-9096-22F02E2D0209}" dt="2023-10-23T18:41:15.365" v="4136"/>
          <ac:spMkLst>
            <pc:docMk/>
            <pc:sldMk cId="3235886601" sldId="370"/>
            <ac:spMk id="2" creationId="{00000000-0000-0000-0000-000000000000}"/>
          </ac:spMkLst>
        </pc:spChg>
      </pc:sldChg>
      <pc:sldChg chg="del">
        <pc:chgData name="Leandro Prado (Piá)" userId="051c760b-9769-4f0f-9828-09197ff28b7c" providerId="ADAL" clId="{686EA156-EBFA-46A2-9096-22F02E2D0209}" dt="2023-10-23T17:03:18.694" v="553" actId="47"/>
        <pc:sldMkLst>
          <pc:docMk/>
          <pc:sldMk cId="1463220666" sldId="412"/>
        </pc:sldMkLst>
      </pc:sldChg>
      <pc:sldChg chg="del">
        <pc:chgData name="Leandro Prado (Piá)" userId="051c760b-9769-4f0f-9828-09197ff28b7c" providerId="ADAL" clId="{686EA156-EBFA-46A2-9096-22F02E2D0209}" dt="2023-10-23T17:03:20.419" v="555" actId="47"/>
        <pc:sldMkLst>
          <pc:docMk/>
          <pc:sldMk cId="2885849797" sldId="413"/>
        </pc:sldMkLst>
      </pc:sldChg>
      <pc:sldChg chg="del">
        <pc:chgData name="Leandro Prado (Piá)" userId="051c760b-9769-4f0f-9828-09197ff28b7c" providerId="ADAL" clId="{686EA156-EBFA-46A2-9096-22F02E2D0209}" dt="2023-10-23T17:03:19.589" v="554" actId="47"/>
        <pc:sldMkLst>
          <pc:docMk/>
          <pc:sldMk cId="547859371" sldId="414"/>
        </pc:sldMkLst>
      </pc:sldChg>
      <pc:sldChg chg="del">
        <pc:chgData name="Leandro Prado (Piá)" userId="051c760b-9769-4f0f-9828-09197ff28b7c" providerId="ADAL" clId="{686EA156-EBFA-46A2-9096-22F02E2D0209}" dt="2023-10-23T17:03:17.548" v="552" actId="47"/>
        <pc:sldMkLst>
          <pc:docMk/>
          <pc:sldMk cId="1582034885" sldId="415"/>
        </pc:sldMkLst>
      </pc:sldChg>
      <pc:sldChg chg="del">
        <pc:chgData name="Leandro Prado (Piá)" userId="051c760b-9769-4f0f-9828-09197ff28b7c" providerId="ADAL" clId="{686EA156-EBFA-46A2-9096-22F02E2D0209}" dt="2023-10-23T17:03:22.616" v="557" actId="47"/>
        <pc:sldMkLst>
          <pc:docMk/>
          <pc:sldMk cId="611352908" sldId="416"/>
        </pc:sldMkLst>
      </pc:sldChg>
      <pc:sldChg chg="del">
        <pc:chgData name="Leandro Prado (Piá)" userId="051c760b-9769-4f0f-9828-09197ff28b7c" providerId="ADAL" clId="{686EA156-EBFA-46A2-9096-22F02E2D0209}" dt="2023-10-23T17:03:23.771" v="558" actId="47"/>
        <pc:sldMkLst>
          <pc:docMk/>
          <pc:sldMk cId="525162791" sldId="417"/>
        </pc:sldMkLst>
      </pc:sldChg>
      <pc:sldChg chg="del">
        <pc:chgData name="Leandro Prado (Piá)" userId="051c760b-9769-4f0f-9828-09197ff28b7c" providerId="ADAL" clId="{686EA156-EBFA-46A2-9096-22F02E2D0209}" dt="2023-10-23T17:03:28.711" v="563" actId="47"/>
        <pc:sldMkLst>
          <pc:docMk/>
          <pc:sldMk cId="3773654951" sldId="419"/>
        </pc:sldMkLst>
      </pc:sldChg>
      <pc:sldChg chg="del">
        <pc:chgData name="Leandro Prado (Piá)" userId="051c760b-9769-4f0f-9828-09197ff28b7c" providerId="ADAL" clId="{686EA156-EBFA-46A2-9096-22F02E2D0209}" dt="2023-10-23T17:03:41.204" v="571" actId="47"/>
        <pc:sldMkLst>
          <pc:docMk/>
          <pc:sldMk cId="3876388879" sldId="420"/>
        </pc:sldMkLst>
      </pc:sldChg>
      <pc:sldChg chg="del">
        <pc:chgData name="Leandro Prado (Piá)" userId="051c760b-9769-4f0f-9828-09197ff28b7c" providerId="ADAL" clId="{686EA156-EBFA-46A2-9096-22F02E2D0209}" dt="2023-10-23T17:03:30.357" v="564" actId="47"/>
        <pc:sldMkLst>
          <pc:docMk/>
          <pc:sldMk cId="2239228670" sldId="421"/>
        </pc:sldMkLst>
      </pc:sldChg>
      <pc:sldChg chg="del">
        <pc:chgData name="Leandro Prado (Piá)" userId="051c760b-9769-4f0f-9828-09197ff28b7c" providerId="ADAL" clId="{686EA156-EBFA-46A2-9096-22F02E2D0209}" dt="2023-10-23T17:03:31.328" v="565" actId="47"/>
        <pc:sldMkLst>
          <pc:docMk/>
          <pc:sldMk cId="280174612" sldId="422"/>
        </pc:sldMkLst>
      </pc:sldChg>
      <pc:sldChg chg="del">
        <pc:chgData name="Leandro Prado (Piá)" userId="051c760b-9769-4f0f-9828-09197ff28b7c" providerId="ADAL" clId="{686EA156-EBFA-46A2-9096-22F02E2D0209}" dt="2023-10-23T17:03:36.813" v="568" actId="47"/>
        <pc:sldMkLst>
          <pc:docMk/>
          <pc:sldMk cId="2027071960" sldId="423"/>
        </pc:sldMkLst>
      </pc:sldChg>
      <pc:sldChg chg="del">
        <pc:chgData name="Leandro Prado (Piá)" userId="051c760b-9769-4f0f-9828-09197ff28b7c" providerId="ADAL" clId="{686EA156-EBFA-46A2-9096-22F02E2D0209}" dt="2023-10-23T17:03:40.141" v="570" actId="47"/>
        <pc:sldMkLst>
          <pc:docMk/>
          <pc:sldMk cId="291796977" sldId="424"/>
        </pc:sldMkLst>
      </pc:sldChg>
      <pc:sldChg chg="addSp modSp mod modAnim">
        <pc:chgData name="Leandro Prado (Piá)" userId="051c760b-9769-4f0f-9828-09197ff28b7c" providerId="ADAL" clId="{686EA156-EBFA-46A2-9096-22F02E2D0209}" dt="2023-10-23T18:03:44.346" v="1931" actId="1076"/>
        <pc:sldMkLst>
          <pc:docMk/>
          <pc:sldMk cId="124617780" sldId="425"/>
        </pc:sldMkLst>
        <pc:spChg chg="mod">
          <ac:chgData name="Leandro Prado (Piá)" userId="051c760b-9769-4f0f-9828-09197ff28b7c" providerId="ADAL" clId="{686EA156-EBFA-46A2-9096-22F02E2D0209}" dt="2023-10-23T18:03:44.346" v="1931" actId="1076"/>
          <ac:spMkLst>
            <pc:docMk/>
            <pc:sldMk cId="124617780" sldId="425"/>
            <ac:spMk id="2" creationId="{AB613524-40E7-4B4F-BB99-B2082745377C}"/>
          </ac:spMkLst>
        </pc:spChg>
        <pc:spChg chg="mod">
          <ac:chgData name="Leandro Prado (Piá)" userId="051c760b-9769-4f0f-9828-09197ff28b7c" providerId="ADAL" clId="{686EA156-EBFA-46A2-9096-22F02E2D0209}" dt="2023-10-23T14:58:53.143" v="80" actId="20577"/>
          <ac:spMkLst>
            <pc:docMk/>
            <pc:sldMk cId="124617780" sldId="425"/>
            <ac:spMk id="3" creationId="{CFB9236E-1AEF-4DB7-B28E-9748B1F7A8C4}"/>
          </ac:spMkLst>
        </pc:spChg>
        <pc:picChg chg="add mod">
          <ac:chgData name="Leandro Prado (Piá)" userId="051c760b-9769-4f0f-9828-09197ff28b7c" providerId="ADAL" clId="{686EA156-EBFA-46A2-9096-22F02E2D0209}" dt="2023-10-23T18:03:40.503" v="1930" actId="14100"/>
          <ac:picMkLst>
            <pc:docMk/>
            <pc:sldMk cId="124617780" sldId="425"/>
            <ac:picMk id="4" creationId="{A7262AA5-8B4D-3605-4401-C87F1CC8899B}"/>
          </ac:picMkLst>
        </pc:picChg>
        <pc:picChg chg="add mod">
          <ac:chgData name="Leandro Prado (Piá)" userId="051c760b-9769-4f0f-9828-09197ff28b7c" providerId="ADAL" clId="{686EA156-EBFA-46A2-9096-22F02E2D0209}" dt="2023-10-23T18:03:38.550" v="1929" actId="1076"/>
          <ac:picMkLst>
            <pc:docMk/>
            <pc:sldMk cId="124617780" sldId="425"/>
            <ac:picMk id="5" creationId="{1722E6DE-449E-CD84-B4CD-DB5DFB6C21B1}"/>
          </ac:picMkLst>
        </pc:picChg>
      </pc:sldChg>
      <pc:sldChg chg="del">
        <pc:chgData name="Leandro Prado (Piá)" userId="051c760b-9769-4f0f-9828-09197ff28b7c" providerId="ADAL" clId="{686EA156-EBFA-46A2-9096-22F02E2D0209}" dt="2023-10-23T17:03:42.161" v="572" actId="47"/>
        <pc:sldMkLst>
          <pc:docMk/>
          <pc:sldMk cId="1994290473" sldId="426"/>
        </pc:sldMkLst>
      </pc:sldChg>
      <pc:sldChg chg="del">
        <pc:chgData name="Leandro Prado (Piá)" userId="051c760b-9769-4f0f-9828-09197ff28b7c" providerId="ADAL" clId="{686EA156-EBFA-46A2-9096-22F02E2D0209}" dt="2023-10-23T17:03:48.649" v="577" actId="47"/>
        <pc:sldMkLst>
          <pc:docMk/>
          <pc:sldMk cId="1184076748" sldId="427"/>
        </pc:sldMkLst>
      </pc:sldChg>
      <pc:sldChg chg="del">
        <pc:chgData name="Leandro Prado (Piá)" userId="051c760b-9769-4f0f-9828-09197ff28b7c" providerId="ADAL" clId="{686EA156-EBFA-46A2-9096-22F02E2D0209}" dt="2023-10-23T17:03:38.673" v="569" actId="47"/>
        <pc:sldMkLst>
          <pc:docMk/>
          <pc:sldMk cId="2620780687" sldId="430"/>
        </pc:sldMkLst>
      </pc:sldChg>
      <pc:sldChg chg="del">
        <pc:chgData name="Leandro Prado (Piá)" userId="051c760b-9769-4f0f-9828-09197ff28b7c" providerId="ADAL" clId="{686EA156-EBFA-46A2-9096-22F02E2D0209}" dt="2023-10-23T17:03:43.580" v="573" actId="47"/>
        <pc:sldMkLst>
          <pc:docMk/>
          <pc:sldMk cId="1372761990" sldId="431"/>
        </pc:sldMkLst>
      </pc:sldChg>
      <pc:sldChg chg="del">
        <pc:chgData name="Leandro Prado (Piá)" userId="051c760b-9769-4f0f-9828-09197ff28b7c" providerId="ADAL" clId="{686EA156-EBFA-46A2-9096-22F02E2D0209}" dt="2023-10-23T17:03:44.413" v="574" actId="47"/>
        <pc:sldMkLst>
          <pc:docMk/>
          <pc:sldMk cId="2920916544" sldId="432"/>
        </pc:sldMkLst>
      </pc:sldChg>
      <pc:sldChg chg="del">
        <pc:chgData name="Leandro Prado (Piá)" userId="051c760b-9769-4f0f-9828-09197ff28b7c" providerId="ADAL" clId="{686EA156-EBFA-46A2-9096-22F02E2D0209}" dt="2023-10-23T17:03:47.174" v="576" actId="47"/>
        <pc:sldMkLst>
          <pc:docMk/>
          <pc:sldMk cId="3517471400" sldId="433"/>
        </pc:sldMkLst>
      </pc:sldChg>
      <pc:sldChg chg="del">
        <pc:chgData name="Leandro Prado (Piá)" userId="051c760b-9769-4f0f-9828-09197ff28b7c" providerId="ADAL" clId="{686EA156-EBFA-46A2-9096-22F02E2D0209}" dt="2023-10-23T17:03:24.823" v="559" actId="47"/>
        <pc:sldMkLst>
          <pc:docMk/>
          <pc:sldMk cId="627967290" sldId="434"/>
        </pc:sldMkLst>
      </pc:sldChg>
      <pc:sldChg chg="del">
        <pc:chgData name="Leandro Prado (Piá)" userId="051c760b-9769-4f0f-9828-09197ff28b7c" providerId="ADAL" clId="{686EA156-EBFA-46A2-9096-22F02E2D0209}" dt="2023-10-23T17:03:26.854" v="561" actId="47"/>
        <pc:sldMkLst>
          <pc:docMk/>
          <pc:sldMk cId="535943338" sldId="3769"/>
        </pc:sldMkLst>
      </pc:sldChg>
      <pc:sldChg chg="del">
        <pc:chgData name="Leandro Prado (Piá)" userId="051c760b-9769-4f0f-9828-09197ff28b7c" providerId="ADAL" clId="{686EA156-EBFA-46A2-9096-22F02E2D0209}" dt="2023-10-23T17:03:26.006" v="560" actId="47"/>
        <pc:sldMkLst>
          <pc:docMk/>
          <pc:sldMk cId="4083903187" sldId="2076137956"/>
        </pc:sldMkLst>
      </pc:sldChg>
      <pc:sldChg chg="del">
        <pc:chgData name="Leandro Prado (Piá)" userId="051c760b-9769-4f0f-9828-09197ff28b7c" providerId="ADAL" clId="{686EA156-EBFA-46A2-9096-22F02E2D0209}" dt="2023-10-23T17:03:27.692" v="562" actId="47"/>
        <pc:sldMkLst>
          <pc:docMk/>
          <pc:sldMk cId="3565605510" sldId="2076137958"/>
        </pc:sldMkLst>
      </pc:sldChg>
      <pc:sldChg chg="modSp mod">
        <pc:chgData name="Leandro Prado (Piá)" userId="051c760b-9769-4f0f-9828-09197ff28b7c" providerId="ADAL" clId="{686EA156-EBFA-46A2-9096-22F02E2D0209}" dt="2023-10-23T14:58:42.208" v="67" actId="20577"/>
        <pc:sldMkLst>
          <pc:docMk/>
          <pc:sldMk cId="3288041738" sldId="2076137959"/>
        </pc:sldMkLst>
        <pc:spChg chg="mod">
          <ac:chgData name="Leandro Prado (Piá)" userId="051c760b-9769-4f0f-9828-09197ff28b7c" providerId="ADAL" clId="{686EA156-EBFA-46A2-9096-22F02E2D0209}" dt="2023-10-23T14:58:42.208" v="67" actId="20577"/>
          <ac:spMkLst>
            <pc:docMk/>
            <pc:sldMk cId="3288041738" sldId="2076137959"/>
            <ac:spMk id="2" creationId="{12B9D369-E28F-428A-B6AA-3D4AA4ACAC2C}"/>
          </ac:spMkLst>
        </pc:spChg>
      </pc:sldChg>
      <pc:sldChg chg="del">
        <pc:chgData name="Leandro Prado (Piá)" userId="051c760b-9769-4f0f-9828-09197ff28b7c" providerId="ADAL" clId="{686EA156-EBFA-46A2-9096-22F02E2D0209}" dt="2023-10-23T17:03:12.952" v="548" actId="47"/>
        <pc:sldMkLst>
          <pc:docMk/>
          <pc:sldMk cId="2167691982" sldId="2076137960"/>
        </pc:sldMkLst>
      </pc:sldChg>
      <pc:sldChg chg="del">
        <pc:chgData name="Leandro Prado (Piá)" userId="051c760b-9769-4f0f-9828-09197ff28b7c" providerId="ADAL" clId="{686EA156-EBFA-46A2-9096-22F02E2D0209}" dt="2023-10-23T17:03:13.918" v="549" actId="47"/>
        <pc:sldMkLst>
          <pc:docMk/>
          <pc:sldMk cId="4047479880" sldId="2076137961"/>
        </pc:sldMkLst>
      </pc:sldChg>
      <pc:sldChg chg="del">
        <pc:chgData name="Leandro Prado (Piá)" userId="051c760b-9769-4f0f-9828-09197ff28b7c" providerId="ADAL" clId="{686EA156-EBFA-46A2-9096-22F02E2D0209}" dt="2023-10-23T17:03:14.829" v="550" actId="47"/>
        <pc:sldMkLst>
          <pc:docMk/>
          <pc:sldMk cId="1432831395" sldId="2076137962"/>
        </pc:sldMkLst>
      </pc:sldChg>
      <pc:sldChg chg="del">
        <pc:chgData name="Leandro Prado (Piá)" userId="051c760b-9769-4f0f-9828-09197ff28b7c" providerId="ADAL" clId="{686EA156-EBFA-46A2-9096-22F02E2D0209}" dt="2023-10-23T17:03:16.666" v="551" actId="47"/>
        <pc:sldMkLst>
          <pc:docMk/>
          <pc:sldMk cId="3397148701" sldId="2076137963"/>
        </pc:sldMkLst>
      </pc:sldChg>
      <pc:sldChg chg="addSp new del ord">
        <pc:chgData name="Leandro Prado (Piá)" userId="051c760b-9769-4f0f-9828-09197ff28b7c" providerId="ADAL" clId="{686EA156-EBFA-46A2-9096-22F02E2D0209}" dt="2023-10-23T17:03:21.665" v="556" actId="47"/>
        <pc:sldMkLst>
          <pc:docMk/>
          <pc:sldMk cId="3484110612" sldId="2076137964"/>
        </pc:sldMkLst>
        <pc:picChg chg="add">
          <ac:chgData name="Leandro Prado (Piá)" userId="051c760b-9769-4f0f-9828-09197ff28b7c" providerId="ADAL" clId="{686EA156-EBFA-46A2-9096-22F02E2D0209}" dt="2023-10-23T14:08:52.821" v="5"/>
          <ac:picMkLst>
            <pc:docMk/>
            <pc:sldMk cId="3484110612" sldId="2076137964"/>
            <ac:picMk id="1026" creationId="{0241D482-56A5-FE27-C33F-45B81C946652}"/>
          </ac:picMkLst>
        </pc:picChg>
      </pc:sldChg>
      <pc:sldChg chg="addSp modSp add mod modAnim">
        <pc:chgData name="Leandro Prado (Piá)" userId="051c760b-9769-4f0f-9828-09197ff28b7c" providerId="ADAL" clId="{686EA156-EBFA-46A2-9096-22F02E2D0209}" dt="2023-10-23T18:06:19.067" v="1989" actId="1035"/>
        <pc:sldMkLst>
          <pc:docMk/>
          <pc:sldMk cId="1839463771" sldId="2076137965"/>
        </pc:sldMkLst>
        <pc:spChg chg="mod">
          <ac:chgData name="Leandro Prado (Piá)" userId="051c760b-9769-4f0f-9828-09197ff28b7c" providerId="ADAL" clId="{686EA156-EBFA-46A2-9096-22F02E2D0209}" dt="2023-10-23T18:06:19.067" v="1989" actId="1035"/>
          <ac:spMkLst>
            <pc:docMk/>
            <pc:sldMk cId="1839463771" sldId="2076137965"/>
            <ac:spMk id="2" creationId="{AB613524-40E7-4B4F-BB99-B2082745377C}"/>
          </ac:spMkLst>
        </pc:spChg>
        <pc:spChg chg="mod">
          <ac:chgData name="Leandro Prado (Piá)" userId="051c760b-9769-4f0f-9828-09197ff28b7c" providerId="ADAL" clId="{686EA156-EBFA-46A2-9096-22F02E2D0209}" dt="2023-10-23T15:00:40.037" v="127" actId="20577"/>
          <ac:spMkLst>
            <pc:docMk/>
            <pc:sldMk cId="1839463771" sldId="2076137965"/>
            <ac:spMk id="3" creationId="{CFB9236E-1AEF-4DB7-B28E-9748B1F7A8C4}"/>
          </ac:spMkLst>
        </pc:spChg>
        <pc:spChg chg="add mod">
          <ac:chgData name="Leandro Prado (Piá)" userId="051c760b-9769-4f0f-9828-09197ff28b7c" providerId="ADAL" clId="{686EA156-EBFA-46A2-9096-22F02E2D0209}" dt="2023-10-23T18:06:11.483" v="1982" actId="1035"/>
          <ac:spMkLst>
            <pc:docMk/>
            <pc:sldMk cId="1839463771" sldId="2076137965"/>
            <ac:spMk id="5" creationId="{F8B59FD1-1E71-6E3F-FEAC-AA9C1AA2B9F0}"/>
          </ac:spMkLst>
        </pc:spChg>
        <pc:picChg chg="add mod">
          <ac:chgData name="Leandro Prado (Piá)" userId="051c760b-9769-4f0f-9828-09197ff28b7c" providerId="ADAL" clId="{686EA156-EBFA-46A2-9096-22F02E2D0209}" dt="2023-10-23T15:01:42.143" v="135" actId="1076"/>
          <ac:picMkLst>
            <pc:docMk/>
            <pc:sldMk cId="1839463771" sldId="2076137965"/>
            <ac:picMk id="4" creationId="{19C671C5-295B-3271-8F4F-6028EDB1379B}"/>
          </ac:picMkLst>
        </pc:picChg>
      </pc:sldChg>
      <pc:sldChg chg="modSp add mod ord modAnim">
        <pc:chgData name="Leandro Prado (Piá)" userId="051c760b-9769-4f0f-9828-09197ff28b7c" providerId="ADAL" clId="{686EA156-EBFA-46A2-9096-22F02E2D0209}" dt="2023-10-23T15:08:47.989" v="543" actId="1035"/>
        <pc:sldMkLst>
          <pc:docMk/>
          <pc:sldMk cId="1809374539" sldId="2076137966"/>
        </pc:sldMkLst>
        <pc:spChg chg="mod">
          <ac:chgData name="Leandro Prado (Piá)" userId="051c760b-9769-4f0f-9828-09197ff28b7c" providerId="ADAL" clId="{686EA156-EBFA-46A2-9096-22F02E2D0209}" dt="2023-10-23T15:08:47.989" v="543" actId="1035"/>
          <ac:spMkLst>
            <pc:docMk/>
            <pc:sldMk cId="1809374539" sldId="2076137966"/>
            <ac:spMk id="2" creationId="{AB613524-40E7-4B4F-BB99-B2082745377C}"/>
          </ac:spMkLst>
        </pc:spChg>
        <pc:spChg chg="mod">
          <ac:chgData name="Leandro Prado (Piá)" userId="051c760b-9769-4f0f-9828-09197ff28b7c" providerId="ADAL" clId="{686EA156-EBFA-46A2-9096-22F02E2D0209}" dt="2023-10-23T15:03:17.810" v="149"/>
          <ac:spMkLst>
            <pc:docMk/>
            <pc:sldMk cId="1809374539" sldId="2076137966"/>
            <ac:spMk id="3" creationId="{CFB9236E-1AEF-4DB7-B28E-9748B1F7A8C4}"/>
          </ac:spMkLst>
        </pc:spChg>
      </pc:sldChg>
      <pc:sldChg chg="addSp delSp modSp add del mod delAnim">
        <pc:chgData name="Leandro Prado (Piá)" userId="051c760b-9769-4f0f-9828-09197ff28b7c" providerId="ADAL" clId="{686EA156-EBFA-46A2-9096-22F02E2D0209}" dt="2023-10-23T17:03:34.406" v="567" actId="47"/>
        <pc:sldMkLst>
          <pc:docMk/>
          <pc:sldMk cId="237727469" sldId="2076137967"/>
        </pc:sldMkLst>
        <pc:spChg chg="del">
          <ac:chgData name="Leandro Prado (Piá)" userId="051c760b-9769-4f0f-9828-09197ff28b7c" providerId="ADAL" clId="{686EA156-EBFA-46A2-9096-22F02E2D0209}" dt="2023-10-23T15:05:07.605" v="471" actId="478"/>
          <ac:spMkLst>
            <pc:docMk/>
            <pc:sldMk cId="237727469" sldId="2076137967"/>
            <ac:spMk id="2" creationId="{AB613524-40E7-4B4F-BB99-B2082745377C}"/>
          </ac:spMkLst>
        </pc:spChg>
        <pc:spChg chg="add del mod">
          <ac:chgData name="Leandro Prado (Piá)" userId="051c760b-9769-4f0f-9828-09197ff28b7c" providerId="ADAL" clId="{686EA156-EBFA-46A2-9096-22F02E2D0209}" dt="2023-10-23T15:05:09.629" v="472" actId="478"/>
          <ac:spMkLst>
            <pc:docMk/>
            <pc:sldMk cId="237727469" sldId="2076137967"/>
            <ac:spMk id="5" creationId="{C5C2CCF7-6E1D-991F-66E2-B8AE3E28EF96}"/>
          </ac:spMkLst>
        </pc:spChg>
        <pc:spChg chg="add del mod">
          <ac:chgData name="Leandro Prado (Piá)" userId="051c760b-9769-4f0f-9828-09197ff28b7c" providerId="ADAL" clId="{686EA156-EBFA-46A2-9096-22F02E2D0209}" dt="2023-10-23T15:09:16.444" v="544" actId="108"/>
          <ac:spMkLst>
            <pc:docMk/>
            <pc:sldMk cId="237727469" sldId="2076137967"/>
            <ac:spMk id="6" creationId="{A9E39D2F-000A-4EFB-292B-0FE43E036DB0}"/>
          </ac:spMkLst>
        </pc:spChg>
        <pc:spChg chg="add del mod">
          <ac:chgData name="Leandro Prado (Piá)" userId="051c760b-9769-4f0f-9828-09197ff28b7c" providerId="ADAL" clId="{686EA156-EBFA-46A2-9096-22F02E2D0209}" dt="2023-10-23T15:08:12.598" v="531" actId="1036"/>
          <ac:spMkLst>
            <pc:docMk/>
            <pc:sldMk cId="237727469" sldId="2076137967"/>
            <ac:spMk id="7" creationId="{0CE6909D-BF35-3521-19CA-096B6035C37C}"/>
          </ac:spMkLst>
        </pc:spChg>
        <pc:spChg chg="add del mod">
          <ac:chgData name="Leandro Prado (Piá)" userId="051c760b-9769-4f0f-9828-09197ff28b7c" providerId="ADAL" clId="{686EA156-EBFA-46A2-9096-22F02E2D0209}" dt="2023-10-23T15:09:23.586" v="545" actId="108"/>
          <ac:spMkLst>
            <pc:docMk/>
            <pc:sldMk cId="237727469" sldId="2076137967"/>
            <ac:spMk id="8" creationId="{B96EFB51-65B1-2796-3AA5-E6268D4CF71E}"/>
          </ac:spMkLst>
        </pc:spChg>
        <pc:spChg chg="add del mod">
          <ac:chgData name="Leandro Prado (Piá)" userId="051c760b-9769-4f0f-9828-09197ff28b7c" providerId="ADAL" clId="{686EA156-EBFA-46A2-9096-22F02E2D0209}" dt="2023-10-23T15:08:12.598" v="531" actId="1036"/>
          <ac:spMkLst>
            <pc:docMk/>
            <pc:sldMk cId="237727469" sldId="2076137967"/>
            <ac:spMk id="9" creationId="{C75DC02A-B374-2510-31B5-6A3208C64DC1}"/>
          </ac:spMkLst>
        </pc:spChg>
        <pc:spChg chg="add del mod">
          <ac:chgData name="Leandro Prado (Piá)" userId="051c760b-9769-4f0f-9828-09197ff28b7c" providerId="ADAL" clId="{686EA156-EBFA-46A2-9096-22F02E2D0209}" dt="2023-10-23T15:09:31.404" v="547" actId="14100"/>
          <ac:spMkLst>
            <pc:docMk/>
            <pc:sldMk cId="237727469" sldId="2076137967"/>
            <ac:spMk id="10" creationId="{D9BDCCE9-D31D-5325-284D-2C5131920D54}"/>
          </ac:spMkLst>
        </pc:spChg>
        <pc:spChg chg="add del mod">
          <ac:chgData name="Leandro Prado (Piá)" userId="051c760b-9769-4f0f-9828-09197ff28b7c" providerId="ADAL" clId="{686EA156-EBFA-46A2-9096-22F02E2D0209}" dt="2023-10-23T15:08:12.598" v="531" actId="1036"/>
          <ac:spMkLst>
            <pc:docMk/>
            <pc:sldMk cId="237727469" sldId="2076137967"/>
            <ac:spMk id="11" creationId="{1CEC3421-74D8-347A-3DF5-715CC6CAC946}"/>
          </ac:spMkLst>
        </pc:spChg>
        <pc:spChg chg="add del mod">
          <ac:chgData name="Leandro Prado (Piá)" userId="051c760b-9769-4f0f-9828-09197ff28b7c" providerId="ADAL" clId="{686EA156-EBFA-46A2-9096-22F02E2D0209}" dt="2023-10-23T15:07:21.636" v="507" actId="2711"/>
          <ac:spMkLst>
            <pc:docMk/>
            <pc:sldMk cId="237727469" sldId="2076137967"/>
            <ac:spMk id="12" creationId="{92053AF4-6598-91E2-7D6B-78B16AF6E728}"/>
          </ac:spMkLst>
        </pc:spChg>
      </pc:sldChg>
      <pc:sldChg chg="modSp add mod">
        <pc:chgData name="Leandro Prado (Piá)" userId="051c760b-9769-4f0f-9828-09197ff28b7c" providerId="ADAL" clId="{686EA156-EBFA-46A2-9096-22F02E2D0209}" dt="2023-10-23T17:05:01.265" v="615" actId="20577"/>
        <pc:sldMkLst>
          <pc:docMk/>
          <pc:sldMk cId="4045345284" sldId="2076137968"/>
        </pc:sldMkLst>
        <pc:spChg chg="mod">
          <ac:chgData name="Leandro Prado (Piá)" userId="051c760b-9769-4f0f-9828-09197ff28b7c" providerId="ADAL" clId="{686EA156-EBFA-46A2-9096-22F02E2D0209}" dt="2023-10-23T17:05:01.265" v="615" actId="20577"/>
          <ac:spMkLst>
            <pc:docMk/>
            <pc:sldMk cId="4045345284" sldId="2076137968"/>
            <ac:spMk id="2" creationId="{12B9D369-E28F-428A-B6AA-3D4AA4ACAC2C}"/>
          </ac:spMkLst>
        </pc:spChg>
      </pc:sldChg>
      <pc:sldChg chg="addSp delSp modSp add mod modAnim modNotesTx">
        <pc:chgData name="Leandro Prado (Piá)" userId="051c760b-9769-4f0f-9828-09197ff28b7c" providerId="ADAL" clId="{686EA156-EBFA-46A2-9096-22F02E2D0209}" dt="2023-10-23T17:12:05.539" v="1031" actId="20577"/>
        <pc:sldMkLst>
          <pc:docMk/>
          <pc:sldMk cId="3702152914" sldId="2076137969"/>
        </pc:sldMkLst>
        <pc:spChg chg="mod">
          <ac:chgData name="Leandro Prado (Piá)" userId="051c760b-9769-4f0f-9828-09197ff28b7c" providerId="ADAL" clId="{686EA156-EBFA-46A2-9096-22F02E2D0209}" dt="2023-10-23T17:11:04.822" v="1029" actId="20577"/>
          <ac:spMkLst>
            <pc:docMk/>
            <pc:sldMk cId="3702152914" sldId="2076137969"/>
            <ac:spMk id="2" creationId="{AB613524-40E7-4B4F-BB99-B2082745377C}"/>
          </ac:spMkLst>
        </pc:spChg>
        <pc:spChg chg="mod">
          <ac:chgData name="Leandro Prado (Piá)" userId="051c760b-9769-4f0f-9828-09197ff28b7c" providerId="ADAL" clId="{686EA156-EBFA-46A2-9096-22F02E2D0209}" dt="2023-10-23T17:07:27.982" v="685" actId="6549"/>
          <ac:spMkLst>
            <pc:docMk/>
            <pc:sldMk cId="3702152914" sldId="2076137969"/>
            <ac:spMk id="3" creationId="{CFB9236E-1AEF-4DB7-B28E-9748B1F7A8C4}"/>
          </ac:spMkLst>
        </pc:spChg>
        <pc:spChg chg="add del">
          <ac:chgData name="Leandro Prado (Piá)" userId="051c760b-9769-4f0f-9828-09197ff28b7c" providerId="ADAL" clId="{686EA156-EBFA-46A2-9096-22F02E2D0209}" dt="2023-10-23T17:10:46.064" v="1007" actId="478"/>
          <ac:spMkLst>
            <pc:docMk/>
            <pc:sldMk cId="3702152914" sldId="2076137969"/>
            <ac:spMk id="4" creationId="{602B8EC5-0A74-0B9E-FD34-993F03AE08DF}"/>
          </ac:spMkLst>
        </pc:spChg>
        <pc:spChg chg="add del mod">
          <ac:chgData name="Leandro Prado (Piá)" userId="051c760b-9769-4f0f-9828-09197ff28b7c" providerId="ADAL" clId="{686EA156-EBFA-46A2-9096-22F02E2D0209}" dt="2023-10-23T17:10:49.297" v="1008" actId="478"/>
          <ac:spMkLst>
            <pc:docMk/>
            <pc:sldMk cId="3702152914" sldId="2076137969"/>
            <ac:spMk id="5" creationId="{B8BA820E-EB86-705D-A9C2-D685445F48EA}"/>
          </ac:spMkLst>
        </pc:spChg>
        <pc:spChg chg="add del">
          <ac:chgData name="Leandro Prado (Piá)" userId="051c760b-9769-4f0f-9828-09197ff28b7c" providerId="ADAL" clId="{686EA156-EBFA-46A2-9096-22F02E2D0209}" dt="2023-10-23T17:10:52.937" v="1010"/>
          <ac:spMkLst>
            <pc:docMk/>
            <pc:sldMk cId="3702152914" sldId="2076137969"/>
            <ac:spMk id="6" creationId="{08BC8E7C-E63D-693B-2ACD-941EF237BBB5}"/>
          </ac:spMkLst>
        </pc:spChg>
      </pc:sldChg>
      <pc:sldChg chg="modSp add mod ord modNotesTx">
        <pc:chgData name="Leandro Prado (Piá)" userId="051c760b-9769-4f0f-9828-09197ff28b7c" providerId="ADAL" clId="{686EA156-EBFA-46A2-9096-22F02E2D0209}" dt="2023-10-23T17:31:38.600" v="1185"/>
        <pc:sldMkLst>
          <pc:docMk/>
          <pc:sldMk cId="1427953778" sldId="2076137970"/>
        </pc:sldMkLst>
        <pc:spChg chg="mod">
          <ac:chgData name="Leandro Prado (Piá)" userId="051c760b-9769-4f0f-9828-09197ff28b7c" providerId="ADAL" clId="{686EA156-EBFA-46A2-9096-22F02E2D0209}" dt="2023-10-23T17:15:43.550" v="1086" actId="20577"/>
          <ac:spMkLst>
            <pc:docMk/>
            <pc:sldMk cId="1427953778" sldId="2076137970"/>
            <ac:spMk id="2" creationId="{12B9D369-E28F-428A-B6AA-3D4AA4ACAC2C}"/>
          </ac:spMkLst>
        </pc:spChg>
      </pc:sldChg>
      <pc:sldChg chg="addSp delSp modSp add mod ord modAnim modNotesTx">
        <pc:chgData name="Leandro Prado (Piá)" userId="051c760b-9769-4f0f-9828-09197ff28b7c" providerId="ADAL" clId="{686EA156-EBFA-46A2-9096-22F02E2D0209}" dt="2023-10-23T18:40:02.416" v="4132" actId="113"/>
        <pc:sldMkLst>
          <pc:docMk/>
          <pc:sldMk cId="1796500200" sldId="2076137971"/>
        </pc:sldMkLst>
        <pc:spChg chg="mod">
          <ac:chgData name="Leandro Prado (Piá)" userId="051c760b-9769-4f0f-9828-09197ff28b7c" providerId="ADAL" clId="{686EA156-EBFA-46A2-9096-22F02E2D0209}" dt="2023-10-23T18:40:02.416" v="4132" actId="113"/>
          <ac:spMkLst>
            <pc:docMk/>
            <pc:sldMk cId="1796500200" sldId="2076137971"/>
            <ac:spMk id="2" creationId="{AB613524-40E7-4B4F-BB99-B2082745377C}"/>
          </ac:spMkLst>
        </pc:spChg>
        <pc:spChg chg="mod">
          <ac:chgData name="Leandro Prado (Piá)" userId="051c760b-9769-4f0f-9828-09197ff28b7c" providerId="ADAL" clId="{686EA156-EBFA-46A2-9096-22F02E2D0209}" dt="2023-10-23T17:34:44.933" v="1231" actId="6549"/>
          <ac:spMkLst>
            <pc:docMk/>
            <pc:sldMk cId="1796500200" sldId="2076137971"/>
            <ac:spMk id="3" creationId="{CFB9236E-1AEF-4DB7-B28E-9748B1F7A8C4}"/>
          </ac:spMkLst>
        </pc:spChg>
        <pc:spChg chg="add del">
          <ac:chgData name="Leandro Prado (Piá)" userId="051c760b-9769-4f0f-9828-09197ff28b7c" providerId="ADAL" clId="{686EA156-EBFA-46A2-9096-22F02E2D0209}" dt="2023-10-23T17:34:57.469" v="1233"/>
          <ac:spMkLst>
            <pc:docMk/>
            <pc:sldMk cId="1796500200" sldId="2076137971"/>
            <ac:spMk id="4" creationId="{FE2BC83D-7B60-45B4-A146-1FD4A17F7EFC}"/>
          </ac:spMkLst>
        </pc:spChg>
        <pc:spChg chg="add del">
          <ac:chgData name="Leandro Prado (Piá)" userId="051c760b-9769-4f0f-9828-09197ff28b7c" providerId="ADAL" clId="{686EA156-EBFA-46A2-9096-22F02E2D0209}" dt="2023-10-23T17:40:18.061" v="1431"/>
          <ac:spMkLst>
            <pc:docMk/>
            <pc:sldMk cId="1796500200" sldId="2076137971"/>
            <ac:spMk id="5" creationId="{0166D579-E2E7-67D1-5C94-8A65E190EF72}"/>
          </ac:spMkLst>
        </pc:spChg>
      </pc:sldChg>
      <pc:sldChg chg="addSp delSp modSp add del mod delAnim">
        <pc:chgData name="Leandro Prado (Piá)" userId="051c760b-9769-4f0f-9828-09197ff28b7c" providerId="ADAL" clId="{686EA156-EBFA-46A2-9096-22F02E2D0209}" dt="2023-10-23T17:30:37.444" v="1179" actId="47"/>
        <pc:sldMkLst>
          <pc:docMk/>
          <pc:sldMk cId="716567401" sldId="2076137972"/>
        </pc:sldMkLst>
        <pc:spChg chg="del">
          <ac:chgData name="Leandro Prado (Piá)" userId="051c760b-9769-4f0f-9828-09197ff28b7c" providerId="ADAL" clId="{686EA156-EBFA-46A2-9096-22F02E2D0209}" dt="2023-10-23T17:19:04.688" v="1118" actId="478"/>
          <ac:spMkLst>
            <pc:docMk/>
            <pc:sldMk cId="716567401" sldId="2076137972"/>
            <ac:spMk id="2" creationId="{AB613524-40E7-4B4F-BB99-B2082745377C}"/>
          </ac:spMkLst>
        </pc:spChg>
        <pc:spChg chg="mod">
          <ac:chgData name="Leandro Prado (Piá)" userId="051c760b-9769-4f0f-9828-09197ff28b7c" providerId="ADAL" clId="{686EA156-EBFA-46A2-9096-22F02E2D0209}" dt="2023-10-23T17:25:06.188" v="1150" actId="20577"/>
          <ac:spMkLst>
            <pc:docMk/>
            <pc:sldMk cId="716567401" sldId="2076137972"/>
            <ac:spMk id="3" creationId="{CFB9236E-1AEF-4DB7-B28E-9748B1F7A8C4}"/>
          </ac:spMkLst>
        </pc:spChg>
        <pc:spChg chg="del">
          <ac:chgData name="Leandro Prado (Piá)" userId="051c760b-9769-4f0f-9828-09197ff28b7c" providerId="ADAL" clId="{686EA156-EBFA-46A2-9096-22F02E2D0209}" dt="2023-10-23T17:19:09.200" v="1121" actId="478"/>
          <ac:spMkLst>
            <pc:docMk/>
            <pc:sldMk cId="716567401" sldId="2076137972"/>
            <ac:spMk id="5" creationId="{F8B59FD1-1E71-6E3F-FEAC-AA9C1AA2B9F0}"/>
          </ac:spMkLst>
        </pc:spChg>
        <pc:spChg chg="add del mod">
          <ac:chgData name="Leandro Prado (Piá)" userId="051c760b-9769-4f0f-9828-09197ff28b7c" providerId="ADAL" clId="{686EA156-EBFA-46A2-9096-22F02E2D0209}" dt="2023-10-23T17:19:06.912" v="1119" actId="478"/>
          <ac:spMkLst>
            <pc:docMk/>
            <pc:sldMk cId="716567401" sldId="2076137972"/>
            <ac:spMk id="7" creationId="{E29A0F02-7236-9D77-4B13-8B84CE7A25F3}"/>
          </ac:spMkLst>
        </pc:spChg>
        <pc:picChg chg="del">
          <ac:chgData name="Leandro Prado (Piá)" userId="051c760b-9769-4f0f-9828-09197ff28b7c" providerId="ADAL" clId="{686EA156-EBFA-46A2-9096-22F02E2D0209}" dt="2023-10-23T17:19:07.614" v="1120" actId="478"/>
          <ac:picMkLst>
            <pc:docMk/>
            <pc:sldMk cId="716567401" sldId="2076137972"/>
            <ac:picMk id="4" creationId="{19C671C5-295B-3271-8F4F-6028EDB1379B}"/>
          </ac:picMkLst>
        </pc:picChg>
        <pc:picChg chg="add mod">
          <ac:chgData name="Leandro Prado (Piá)" userId="051c760b-9769-4f0f-9828-09197ff28b7c" providerId="ADAL" clId="{686EA156-EBFA-46A2-9096-22F02E2D0209}" dt="2023-10-23T17:19:48.039" v="1124" actId="1076"/>
          <ac:picMkLst>
            <pc:docMk/>
            <pc:sldMk cId="716567401" sldId="2076137972"/>
            <ac:picMk id="2050" creationId="{EB4F7286-0A47-7603-480C-F561D2DAAB9F}"/>
          </ac:picMkLst>
        </pc:picChg>
        <pc:picChg chg="add mod">
          <ac:chgData name="Leandro Prado (Piá)" userId="051c760b-9769-4f0f-9828-09197ff28b7c" providerId="ADAL" clId="{686EA156-EBFA-46A2-9096-22F02E2D0209}" dt="2023-10-23T17:21:21.448" v="1134" actId="1076"/>
          <ac:picMkLst>
            <pc:docMk/>
            <pc:sldMk cId="716567401" sldId="2076137972"/>
            <ac:picMk id="2052" creationId="{51010FCB-1B9F-3BCB-5121-9F0E23FD6927}"/>
          </ac:picMkLst>
        </pc:picChg>
        <pc:picChg chg="add del">
          <ac:chgData name="Leandro Prado (Piá)" userId="051c760b-9769-4f0f-9828-09197ff28b7c" providerId="ADAL" clId="{686EA156-EBFA-46A2-9096-22F02E2D0209}" dt="2023-10-23T17:21:08.165" v="1129" actId="478"/>
          <ac:picMkLst>
            <pc:docMk/>
            <pc:sldMk cId="716567401" sldId="2076137972"/>
            <ac:picMk id="2054" creationId="{78F88F32-0AE3-F20A-C338-142A77F1B945}"/>
          </ac:picMkLst>
        </pc:picChg>
        <pc:picChg chg="add mod">
          <ac:chgData name="Leandro Prado (Piá)" userId="051c760b-9769-4f0f-9828-09197ff28b7c" providerId="ADAL" clId="{686EA156-EBFA-46A2-9096-22F02E2D0209}" dt="2023-10-23T17:21:26.815" v="1136" actId="1076"/>
          <ac:picMkLst>
            <pc:docMk/>
            <pc:sldMk cId="716567401" sldId="2076137972"/>
            <ac:picMk id="2056" creationId="{CBDEAAF2-A19A-C1DF-2F68-48A4694874C7}"/>
          </ac:picMkLst>
        </pc:picChg>
        <pc:picChg chg="add del mod">
          <ac:chgData name="Leandro Prado (Piá)" userId="051c760b-9769-4f0f-9828-09197ff28b7c" providerId="ADAL" clId="{686EA156-EBFA-46A2-9096-22F02E2D0209}" dt="2023-10-23T17:22:22.734" v="1139" actId="478"/>
          <ac:picMkLst>
            <pc:docMk/>
            <pc:sldMk cId="716567401" sldId="2076137972"/>
            <ac:picMk id="2058" creationId="{5C6E15A5-3ED6-7A75-50C5-AFEE8C9C02C3}"/>
          </ac:picMkLst>
        </pc:picChg>
        <pc:picChg chg="add del mod">
          <ac:chgData name="Leandro Prado (Piá)" userId="051c760b-9769-4f0f-9828-09197ff28b7c" providerId="ADAL" clId="{686EA156-EBFA-46A2-9096-22F02E2D0209}" dt="2023-10-23T17:25:13.524" v="1152" actId="478"/>
          <ac:picMkLst>
            <pc:docMk/>
            <pc:sldMk cId="716567401" sldId="2076137972"/>
            <ac:picMk id="2060" creationId="{86351B39-779E-90D6-69CE-B179B73F6F0C}"/>
          </ac:picMkLst>
        </pc:picChg>
      </pc:sldChg>
      <pc:sldChg chg="addSp delSp modSp add mod">
        <pc:chgData name="Leandro Prado (Piá)" userId="051c760b-9769-4f0f-9828-09197ff28b7c" providerId="ADAL" clId="{686EA156-EBFA-46A2-9096-22F02E2D0209}" dt="2023-10-23T17:29:33.383" v="1166" actId="1076"/>
        <pc:sldMkLst>
          <pc:docMk/>
          <pc:sldMk cId="4104684827" sldId="2076137973"/>
        </pc:sldMkLst>
        <pc:picChg chg="add del mod">
          <ac:chgData name="Leandro Prado (Piá)" userId="051c760b-9769-4f0f-9828-09197ff28b7c" providerId="ADAL" clId="{686EA156-EBFA-46A2-9096-22F02E2D0209}" dt="2023-10-23T17:29:27.253" v="1163" actId="478"/>
          <ac:picMkLst>
            <pc:docMk/>
            <pc:sldMk cId="4104684827" sldId="2076137973"/>
            <ac:picMk id="4" creationId="{E9BF76B9-1D50-F2C5-8BF0-AA789CC98A1F}"/>
          </ac:picMkLst>
        </pc:picChg>
        <pc:picChg chg="add del mod">
          <ac:chgData name="Leandro Prado (Piá)" userId="051c760b-9769-4f0f-9828-09197ff28b7c" providerId="ADAL" clId="{686EA156-EBFA-46A2-9096-22F02E2D0209}" dt="2023-10-23T17:26:07.431" v="1162" actId="478"/>
          <ac:picMkLst>
            <pc:docMk/>
            <pc:sldMk cId="4104684827" sldId="2076137973"/>
            <ac:picMk id="6" creationId="{069E9E5D-A15A-EB56-38A8-2C536DF3EC0B}"/>
          </ac:picMkLst>
        </pc:picChg>
        <pc:picChg chg="add mod">
          <ac:chgData name="Leandro Prado (Piá)" userId="051c760b-9769-4f0f-9828-09197ff28b7c" providerId="ADAL" clId="{686EA156-EBFA-46A2-9096-22F02E2D0209}" dt="2023-10-23T17:29:33.383" v="1166" actId="1076"/>
          <ac:picMkLst>
            <pc:docMk/>
            <pc:sldMk cId="4104684827" sldId="2076137973"/>
            <ac:picMk id="8" creationId="{2118633D-CDEF-238C-FB78-9C9DBF438815}"/>
          </ac:picMkLst>
        </pc:picChg>
        <pc:picChg chg="del">
          <ac:chgData name="Leandro Prado (Piá)" userId="051c760b-9769-4f0f-9828-09197ff28b7c" providerId="ADAL" clId="{686EA156-EBFA-46A2-9096-22F02E2D0209}" dt="2023-10-23T17:25:33.786" v="1154" actId="478"/>
          <ac:picMkLst>
            <pc:docMk/>
            <pc:sldMk cId="4104684827" sldId="2076137973"/>
            <ac:picMk id="2050" creationId="{EB4F7286-0A47-7603-480C-F561D2DAAB9F}"/>
          </ac:picMkLst>
        </pc:picChg>
        <pc:picChg chg="del">
          <ac:chgData name="Leandro Prado (Piá)" userId="051c760b-9769-4f0f-9828-09197ff28b7c" providerId="ADAL" clId="{686EA156-EBFA-46A2-9096-22F02E2D0209}" dt="2023-10-23T17:25:34.186" v="1155" actId="478"/>
          <ac:picMkLst>
            <pc:docMk/>
            <pc:sldMk cId="4104684827" sldId="2076137973"/>
            <ac:picMk id="2052" creationId="{51010FCB-1B9F-3BCB-5121-9F0E23FD6927}"/>
          </ac:picMkLst>
        </pc:picChg>
        <pc:picChg chg="del">
          <ac:chgData name="Leandro Prado (Piá)" userId="051c760b-9769-4f0f-9828-09197ff28b7c" providerId="ADAL" clId="{686EA156-EBFA-46A2-9096-22F02E2D0209}" dt="2023-10-23T17:25:34.752" v="1156" actId="478"/>
          <ac:picMkLst>
            <pc:docMk/>
            <pc:sldMk cId="4104684827" sldId="2076137973"/>
            <ac:picMk id="2056" creationId="{CBDEAAF2-A19A-C1DF-2F68-48A4694874C7}"/>
          </ac:picMkLst>
        </pc:picChg>
        <pc:picChg chg="del">
          <ac:chgData name="Leandro Prado (Piá)" userId="051c760b-9769-4f0f-9828-09197ff28b7c" providerId="ADAL" clId="{686EA156-EBFA-46A2-9096-22F02E2D0209}" dt="2023-10-23T17:25:35.225" v="1157" actId="478"/>
          <ac:picMkLst>
            <pc:docMk/>
            <pc:sldMk cId="4104684827" sldId="2076137973"/>
            <ac:picMk id="2060" creationId="{86351B39-779E-90D6-69CE-B179B73F6F0C}"/>
          </ac:picMkLst>
        </pc:picChg>
      </pc:sldChg>
      <pc:sldChg chg="addSp delSp modSp add mod">
        <pc:chgData name="Leandro Prado (Piá)" userId="051c760b-9769-4f0f-9828-09197ff28b7c" providerId="ADAL" clId="{686EA156-EBFA-46A2-9096-22F02E2D0209}" dt="2023-10-23T17:30:33.389" v="1178" actId="20577"/>
        <pc:sldMkLst>
          <pc:docMk/>
          <pc:sldMk cId="257611062" sldId="2076137974"/>
        </pc:sldMkLst>
        <pc:spChg chg="mod">
          <ac:chgData name="Leandro Prado (Piá)" userId="051c760b-9769-4f0f-9828-09197ff28b7c" providerId="ADAL" clId="{686EA156-EBFA-46A2-9096-22F02E2D0209}" dt="2023-10-23T17:30:33.389" v="1178" actId="20577"/>
          <ac:spMkLst>
            <pc:docMk/>
            <pc:sldMk cId="257611062" sldId="2076137974"/>
            <ac:spMk id="3" creationId="{CFB9236E-1AEF-4DB7-B28E-9748B1F7A8C4}"/>
          </ac:spMkLst>
        </pc:spChg>
        <pc:picChg chg="add mod">
          <ac:chgData name="Leandro Prado (Piá)" userId="051c760b-9769-4f0f-9828-09197ff28b7c" providerId="ADAL" clId="{686EA156-EBFA-46A2-9096-22F02E2D0209}" dt="2023-10-23T17:30:25.371" v="1171" actId="1076"/>
          <ac:picMkLst>
            <pc:docMk/>
            <pc:sldMk cId="257611062" sldId="2076137974"/>
            <ac:picMk id="4" creationId="{718B844E-0524-2076-E021-D580E79D7FE7}"/>
          </ac:picMkLst>
        </pc:picChg>
        <pc:picChg chg="del">
          <ac:chgData name="Leandro Prado (Piá)" userId="051c760b-9769-4f0f-9828-09197ff28b7c" providerId="ADAL" clId="{686EA156-EBFA-46A2-9096-22F02E2D0209}" dt="2023-10-23T17:30:18.303" v="1168" actId="478"/>
          <ac:picMkLst>
            <pc:docMk/>
            <pc:sldMk cId="257611062" sldId="2076137974"/>
            <ac:picMk id="8" creationId="{2118633D-CDEF-238C-FB78-9C9DBF438815}"/>
          </ac:picMkLst>
        </pc:picChg>
      </pc:sldChg>
      <pc:sldChg chg="addSp delSp modSp add mod">
        <pc:chgData name="Leandro Prado (Piá)" userId="051c760b-9769-4f0f-9828-09197ff28b7c" providerId="ADAL" clId="{686EA156-EBFA-46A2-9096-22F02E2D0209}" dt="2023-10-23T17:31:27.777" v="1184" actId="1076"/>
        <pc:sldMkLst>
          <pc:docMk/>
          <pc:sldMk cId="819522095" sldId="2076137975"/>
        </pc:sldMkLst>
        <pc:picChg chg="del">
          <ac:chgData name="Leandro Prado (Piá)" userId="051c760b-9769-4f0f-9828-09197ff28b7c" providerId="ADAL" clId="{686EA156-EBFA-46A2-9096-22F02E2D0209}" dt="2023-10-23T17:31:07.170" v="1181" actId="478"/>
          <ac:picMkLst>
            <pc:docMk/>
            <pc:sldMk cId="819522095" sldId="2076137975"/>
            <ac:picMk id="4" creationId="{718B844E-0524-2076-E021-D580E79D7FE7}"/>
          </ac:picMkLst>
        </pc:picChg>
        <pc:picChg chg="add mod">
          <ac:chgData name="Leandro Prado (Piá)" userId="051c760b-9769-4f0f-9828-09197ff28b7c" providerId="ADAL" clId="{686EA156-EBFA-46A2-9096-22F02E2D0209}" dt="2023-10-23T17:31:27.777" v="1184" actId="1076"/>
          <ac:picMkLst>
            <pc:docMk/>
            <pc:sldMk cId="819522095" sldId="2076137975"/>
            <ac:picMk id="5" creationId="{C5838BB7-B57A-8BDC-BE6E-FA522E719129}"/>
          </ac:picMkLst>
        </pc:picChg>
      </pc:sldChg>
      <pc:sldChg chg="modSp add mod modNotesTx">
        <pc:chgData name="Leandro Prado (Piá)" userId="051c760b-9769-4f0f-9828-09197ff28b7c" providerId="ADAL" clId="{686EA156-EBFA-46A2-9096-22F02E2D0209}" dt="2023-10-23T17:37:56.766" v="1424" actId="6549"/>
        <pc:sldMkLst>
          <pc:docMk/>
          <pc:sldMk cId="2791640659" sldId="2076137976"/>
        </pc:sldMkLst>
        <pc:spChg chg="mod">
          <ac:chgData name="Leandro Prado (Piá)" userId="051c760b-9769-4f0f-9828-09197ff28b7c" providerId="ADAL" clId="{686EA156-EBFA-46A2-9096-22F02E2D0209}" dt="2023-10-23T17:34:32.816" v="1207" actId="20577"/>
          <ac:spMkLst>
            <pc:docMk/>
            <pc:sldMk cId="2791640659" sldId="2076137976"/>
            <ac:spMk id="2" creationId="{12B9D369-E28F-428A-B6AA-3D4AA4ACAC2C}"/>
          </ac:spMkLst>
        </pc:spChg>
      </pc:sldChg>
      <pc:sldChg chg="addSp modSp add del mod modAnim modNotesTx">
        <pc:chgData name="Leandro Prado (Piá)" userId="051c760b-9769-4f0f-9828-09197ff28b7c" providerId="ADAL" clId="{686EA156-EBFA-46A2-9096-22F02E2D0209}" dt="2023-10-23T18:40:21.547" v="4133" actId="47"/>
        <pc:sldMkLst>
          <pc:docMk/>
          <pc:sldMk cId="95833437" sldId="2076137977"/>
        </pc:sldMkLst>
        <pc:spChg chg="mod">
          <ac:chgData name="Leandro Prado (Piá)" userId="051c760b-9769-4f0f-9828-09197ff28b7c" providerId="ADAL" clId="{686EA156-EBFA-46A2-9096-22F02E2D0209}" dt="2023-10-23T17:46:53.862" v="1458" actId="1076"/>
          <ac:spMkLst>
            <pc:docMk/>
            <pc:sldMk cId="95833437" sldId="2076137977"/>
            <ac:spMk id="2" creationId="{AB613524-40E7-4B4F-BB99-B2082745377C}"/>
          </ac:spMkLst>
        </pc:spChg>
        <pc:spChg chg="mod">
          <ac:chgData name="Leandro Prado (Piá)" userId="051c760b-9769-4f0f-9828-09197ff28b7c" providerId="ADAL" clId="{686EA156-EBFA-46A2-9096-22F02E2D0209}" dt="2023-10-23T17:36:53.235" v="1415" actId="6549"/>
          <ac:spMkLst>
            <pc:docMk/>
            <pc:sldMk cId="95833437" sldId="2076137977"/>
            <ac:spMk id="3" creationId="{CFB9236E-1AEF-4DB7-B28E-9748B1F7A8C4}"/>
          </ac:spMkLst>
        </pc:spChg>
        <pc:spChg chg="add mod">
          <ac:chgData name="Leandro Prado (Piá)" userId="051c760b-9769-4f0f-9828-09197ff28b7c" providerId="ADAL" clId="{686EA156-EBFA-46A2-9096-22F02E2D0209}" dt="2023-10-23T17:50:40.407" v="1500"/>
          <ac:spMkLst>
            <pc:docMk/>
            <pc:sldMk cId="95833437" sldId="2076137977"/>
            <ac:spMk id="11" creationId="{AECA58E4-3BDA-8835-2F33-3243009C29EA}"/>
          </ac:spMkLst>
        </pc:spChg>
        <pc:spChg chg="add mod">
          <ac:chgData name="Leandro Prado (Piá)" userId="051c760b-9769-4f0f-9828-09197ff28b7c" providerId="ADAL" clId="{686EA156-EBFA-46A2-9096-22F02E2D0209}" dt="2023-10-23T17:51:24.618" v="1520" actId="20577"/>
          <ac:spMkLst>
            <pc:docMk/>
            <pc:sldMk cId="95833437" sldId="2076137977"/>
            <ac:spMk id="12" creationId="{69F2DB59-FDB2-B74D-35F5-C93711CA3712}"/>
          </ac:spMkLst>
        </pc:spChg>
        <pc:spChg chg="add mod">
          <ac:chgData name="Leandro Prado (Piá)" userId="051c760b-9769-4f0f-9828-09197ff28b7c" providerId="ADAL" clId="{686EA156-EBFA-46A2-9096-22F02E2D0209}" dt="2023-10-23T17:51:12.631" v="1504" actId="1076"/>
          <ac:spMkLst>
            <pc:docMk/>
            <pc:sldMk cId="95833437" sldId="2076137977"/>
            <ac:spMk id="13" creationId="{0F7F7493-647A-90DD-263D-D58C75633543}"/>
          </ac:spMkLst>
        </pc:spChg>
        <pc:picChg chg="add mod">
          <ac:chgData name="Leandro Prado (Piá)" userId="051c760b-9769-4f0f-9828-09197ff28b7c" providerId="ADAL" clId="{686EA156-EBFA-46A2-9096-22F02E2D0209}" dt="2023-10-23T17:51:14.610" v="1508" actId="1036"/>
          <ac:picMkLst>
            <pc:docMk/>
            <pc:sldMk cId="95833437" sldId="2076137977"/>
            <ac:picMk id="5" creationId="{4A1EEFF1-9DE6-E638-E040-3F71C8011FE8}"/>
          </ac:picMkLst>
        </pc:picChg>
        <pc:picChg chg="add mod">
          <ac:chgData name="Leandro Prado (Piá)" userId="051c760b-9769-4f0f-9828-09197ff28b7c" providerId="ADAL" clId="{686EA156-EBFA-46A2-9096-22F02E2D0209}" dt="2023-10-23T17:49:07.080" v="1468" actId="1076"/>
          <ac:picMkLst>
            <pc:docMk/>
            <pc:sldMk cId="95833437" sldId="2076137977"/>
            <ac:picMk id="7" creationId="{ECAA0C5C-7979-A678-0BB8-2BCE0067E4C0}"/>
          </ac:picMkLst>
        </pc:picChg>
        <pc:picChg chg="add mod">
          <ac:chgData name="Leandro Prado (Piá)" userId="051c760b-9769-4f0f-9828-09197ff28b7c" providerId="ADAL" clId="{686EA156-EBFA-46A2-9096-22F02E2D0209}" dt="2023-10-23T17:51:17.274" v="1511" actId="1036"/>
          <ac:picMkLst>
            <pc:docMk/>
            <pc:sldMk cId="95833437" sldId="2076137977"/>
            <ac:picMk id="9" creationId="{5B5CB2B4-6DCD-FB3D-2D1F-126BAD3B4345}"/>
          </ac:picMkLst>
        </pc:picChg>
      </pc:sldChg>
      <pc:sldChg chg="addSp delSp modSp add mod delAnim modAnim modNotesTx">
        <pc:chgData name="Leandro Prado (Piá)" userId="051c760b-9769-4f0f-9828-09197ff28b7c" providerId="ADAL" clId="{686EA156-EBFA-46A2-9096-22F02E2D0209}" dt="2023-10-23T17:56:02.630" v="1897" actId="33524"/>
        <pc:sldMkLst>
          <pc:docMk/>
          <pc:sldMk cId="996981066" sldId="2076137978"/>
        </pc:sldMkLst>
        <pc:spChg chg="mod">
          <ac:chgData name="Leandro Prado (Piá)" userId="051c760b-9769-4f0f-9828-09197ff28b7c" providerId="ADAL" clId="{686EA156-EBFA-46A2-9096-22F02E2D0209}" dt="2023-10-23T17:56:02.630" v="1897" actId="33524"/>
          <ac:spMkLst>
            <pc:docMk/>
            <pc:sldMk cId="996981066" sldId="2076137978"/>
            <ac:spMk id="2" creationId="{AB613524-40E7-4B4F-BB99-B2082745377C}"/>
          </ac:spMkLst>
        </pc:spChg>
        <pc:spChg chg="mod">
          <ac:chgData name="Leandro Prado (Piá)" userId="051c760b-9769-4f0f-9828-09197ff28b7c" providerId="ADAL" clId="{686EA156-EBFA-46A2-9096-22F02E2D0209}" dt="2023-10-23T17:53:29.316" v="1589" actId="6549"/>
          <ac:spMkLst>
            <pc:docMk/>
            <pc:sldMk cId="996981066" sldId="2076137978"/>
            <ac:spMk id="3" creationId="{CFB9236E-1AEF-4DB7-B28E-9748B1F7A8C4}"/>
          </ac:spMkLst>
        </pc:spChg>
        <pc:spChg chg="add del">
          <ac:chgData name="Leandro Prado (Piá)" userId="051c760b-9769-4f0f-9828-09197ff28b7c" providerId="ADAL" clId="{686EA156-EBFA-46A2-9096-22F02E2D0209}" dt="2023-10-23T17:54:18.469" v="1740"/>
          <ac:spMkLst>
            <pc:docMk/>
            <pc:sldMk cId="996981066" sldId="2076137978"/>
            <ac:spMk id="4" creationId="{81F28EC2-E3AD-84C1-B2A4-AE184A905821}"/>
          </ac:spMkLst>
        </pc:spChg>
        <pc:spChg chg="add del mod">
          <ac:chgData name="Leandro Prado (Piá)" userId="051c760b-9769-4f0f-9828-09197ff28b7c" providerId="ADAL" clId="{686EA156-EBFA-46A2-9096-22F02E2D0209}" dt="2023-10-23T17:54:18.104" v="1739"/>
          <ac:spMkLst>
            <pc:docMk/>
            <pc:sldMk cId="996981066" sldId="2076137978"/>
            <ac:spMk id="6" creationId="{4F0E7DFD-4C6D-6588-EC87-092C90CCE9FC}"/>
          </ac:spMkLst>
        </pc:spChg>
        <pc:spChg chg="add del">
          <ac:chgData name="Leandro Prado (Piá)" userId="051c760b-9769-4f0f-9828-09197ff28b7c" providerId="ADAL" clId="{686EA156-EBFA-46A2-9096-22F02E2D0209}" dt="2023-10-23T17:55:06.789" v="1747"/>
          <ac:spMkLst>
            <pc:docMk/>
            <pc:sldMk cId="996981066" sldId="2076137978"/>
            <ac:spMk id="8" creationId="{7139347C-CF12-866D-A3D2-0C9451E29230}"/>
          </ac:spMkLst>
        </pc:spChg>
        <pc:spChg chg="del">
          <ac:chgData name="Leandro Prado (Piá)" userId="051c760b-9769-4f0f-9828-09197ff28b7c" providerId="ADAL" clId="{686EA156-EBFA-46A2-9096-22F02E2D0209}" dt="2023-10-23T17:52:34.755" v="1565" actId="478"/>
          <ac:spMkLst>
            <pc:docMk/>
            <pc:sldMk cId="996981066" sldId="2076137978"/>
            <ac:spMk id="11" creationId="{AECA58E4-3BDA-8835-2F33-3243009C29EA}"/>
          </ac:spMkLst>
        </pc:spChg>
        <pc:spChg chg="del mod">
          <ac:chgData name="Leandro Prado (Piá)" userId="051c760b-9769-4f0f-9828-09197ff28b7c" providerId="ADAL" clId="{686EA156-EBFA-46A2-9096-22F02E2D0209}" dt="2023-10-23T17:52:36.193" v="1566" actId="478"/>
          <ac:spMkLst>
            <pc:docMk/>
            <pc:sldMk cId="996981066" sldId="2076137978"/>
            <ac:spMk id="12" creationId="{69F2DB59-FDB2-B74D-35F5-C93711CA3712}"/>
          </ac:spMkLst>
        </pc:spChg>
        <pc:spChg chg="del">
          <ac:chgData name="Leandro Prado (Piá)" userId="051c760b-9769-4f0f-9828-09197ff28b7c" providerId="ADAL" clId="{686EA156-EBFA-46A2-9096-22F02E2D0209}" dt="2023-10-23T17:52:31.727" v="1562" actId="478"/>
          <ac:spMkLst>
            <pc:docMk/>
            <pc:sldMk cId="996981066" sldId="2076137978"/>
            <ac:spMk id="13" creationId="{0F7F7493-647A-90DD-263D-D58C75633543}"/>
          </ac:spMkLst>
        </pc:spChg>
        <pc:picChg chg="del">
          <ac:chgData name="Leandro Prado (Piá)" userId="051c760b-9769-4f0f-9828-09197ff28b7c" providerId="ADAL" clId="{686EA156-EBFA-46A2-9096-22F02E2D0209}" dt="2023-10-23T17:52:30.257" v="1560" actId="478"/>
          <ac:picMkLst>
            <pc:docMk/>
            <pc:sldMk cId="996981066" sldId="2076137978"/>
            <ac:picMk id="5" creationId="{4A1EEFF1-9DE6-E638-E040-3F71C8011FE8}"/>
          </ac:picMkLst>
        </pc:picChg>
        <pc:picChg chg="del">
          <ac:chgData name="Leandro Prado (Piá)" userId="051c760b-9769-4f0f-9828-09197ff28b7c" providerId="ADAL" clId="{686EA156-EBFA-46A2-9096-22F02E2D0209}" dt="2023-10-23T17:52:33.398" v="1564" actId="478"/>
          <ac:picMkLst>
            <pc:docMk/>
            <pc:sldMk cId="996981066" sldId="2076137978"/>
            <ac:picMk id="7" creationId="{ECAA0C5C-7979-A678-0BB8-2BCE0067E4C0}"/>
          </ac:picMkLst>
        </pc:picChg>
        <pc:picChg chg="del">
          <ac:chgData name="Leandro Prado (Piá)" userId="051c760b-9769-4f0f-9828-09197ff28b7c" providerId="ADAL" clId="{686EA156-EBFA-46A2-9096-22F02E2D0209}" dt="2023-10-23T17:52:30.772" v="1561" actId="478"/>
          <ac:picMkLst>
            <pc:docMk/>
            <pc:sldMk cId="996981066" sldId="2076137978"/>
            <ac:picMk id="9" creationId="{5B5CB2B4-6DCD-FB3D-2D1F-126BAD3B4345}"/>
          </ac:picMkLst>
        </pc:picChg>
      </pc:sldChg>
      <pc:sldChg chg="delSp modSp add mod delAnim modAnim">
        <pc:chgData name="Leandro Prado (Piá)" userId="051c760b-9769-4f0f-9828-09197ff28b7c" providerId="ADAL" clId="{686EA156-EBFA-46A2-9096-22F02E2D0209}" dt="2023-10-23T18:05:50.771" v="1976" actId="14100"/>
        <pc:sldMkLst>
          <pc:docMk/>
          <pc:sldMk cId="3438352733" sldId="2076137979"/>
        </pc:sldMkLst>
        <pc:spChg chg="mod">
          <ac:chgData name="Leandro Prado (Piá)" userId="051c760b-9769-4f0f-9828-09197ff28b7c" providerId="ADAL" clId="{686EA156-EBFA-46A2-9096-22F02E2D0209}" dt="2023-10-23T18:05:50.771" v="1976" actId="14100"/>
          <ac:spMkLst>
            <pc:docMk/>
            <pc:sldMk cId="3438352733" sldId="2076137979"/>
            <ac:spMk id="2" creationId="{AB613524-40E7-4B4F-BB99-B2082745377C}"/>
          </ac:spMkLst>
        </pc:spChg>
        <pc:spChg chg="mod">
          <ac:chgData name="Leandro Prado (Piá)" userId="051c760b-9769-4f0f-9828-09197ff28b7c" providerId="ADAL" clId="{686EA156-EBFA-46A2-9096-22F02E2D0209}" dt="2023-10-23T18:05:23.036" v="1974" actId="20577"/>
          <ac:spMkLst>
            <pc:docMk/>
            <pc:sldMk cId="3438352733" sldId="2076137979"/>
            <ac:spMk id="3" creationId="{CFB9236E-1AEF-4DB7-B28E-9748B1F7A8C4}"/>
          </ac:spMkLst>
        </pc:spChg>
        <pc:spChg chg="del">
          <ac:chgData name="Leandro Prado (Piá)" userId="051c760b-9769-4f0f-9828-09197ff28b7c" providerId="ADAL" clId="{686EA156-EBFA-46A2-9096-22F02E2D0209}" dt="2023-10-23T18:05:13.048" v="1972" actId="478"/>
          <ac:spMkLst>
            <pc:docMk/>
            <pc:sldMk cId="3438352733" sldId="2076137979"/>
            <ac:spMk id="5" creationId="{F8B59FD1-1E71-6E3F-FEAC-AA9C1AA2B9F0}"/>
          </ac:spMkLst>
        </pc:spChg>
        <pc:picChg chg="del">
          <ac:chgData name="Leandro Prado (Piá)" userId="051c760b-9769-4f0f-9828-09197ff28b7c" providerId="ADAL" clId="{686EA156-EBFA-46A2-9096-22F02E2D0209}" dt="2023-10-23T18:04:43.476" v="1953" actId="478"/>
          <ac:picMkLst>
            <pc:docMk/>
            <pc:sldMk cId="3438352733" sldId="2076137979"/>
            <ac:picMk id="4" creationId="{19C671C5-295B-3271-8F4F-6028EDB1379B}"/>
          </ac:picMkLst>
        </pc:picChg>
      </pc:sldChg>
      <pc:sldChg chg="addSp delSp modSp add mod delAnim modAnim modNotesTx">
        <pc:chgData name="Leandro Prado (Piá)" userId="051c760b-9769-4f0f-9828-09197ff28b7c" providerId="ADAL" clId="{686EA156-EBFA-46A2-9096-22F02E2D0209}" dt="2023-10-23T18:11:04.042" v="2844" actId="1076"/>
        <pc:sldMkLst>
          <pc:docMk/>
          <pc:sldMk cId="3612271981" sldId="2076137980"/>
        </pc:sldMkLst>
        <pc:spChg chg="del">
          <ac:chgData name="Leandro Prado (Piá)" userId="051c760b-9769-4f0f-9828-09197ff28b7c" providerId="ADAL" clId="{686EA156-EBFA-46A2-9096-22F02E2D0209}" dt="2023-10-23T18:07:43.770" v="2031" actId="478"/>
          <ac:spMkLst>
            <pc:docMk/>
            <pc:sldMk cId="3612271981" sldId="2076137980"/>
            <ac:spMk id="2" creationId="{AB613524-40E7-4B4F-BB99-B2082745377C}"/>
          </ac:spMkLst>
        </pc:spChg>
        <pc:spChg chg="mod">
          <ac:chgData name="Leandro Prado (Piá)" userId="051c760b-9769-4f0f-9828-09197ff28b7c" providerId="ADAL" clId="{686EA156-EBFA-46A2-9096-22F02E2D0209}" dt="2023-10-23T18:07:40.525" v="2030" actId="6549"/>
          <ac:spMkLst>
            <pc:docMk/>
            <pc:sldMk cId="3612271981" sldId="2076137980"/>
            <ac:spMk id="3" creationId="{CFB9236E-1AEF-4DB7-B28E-9748B1F7A8C4}"/>
          </ac:spMkLst>
        </pc:spChg>
        <pc:spChg chg="add del mod">
          <ac:chgData name="Leandro Prado (Piá)" userId="051c760b-9769-4f0f-9828-09197ff28b7c" providerId="ADAL" clId="{686EA156-EBFA-46A2-9096-22F02E2D0209}" dt="2023-10-23T18:08:40.822" v="2033" actId="478"/>
          <ac:spMkLst>
            <pc:docMk/>
            <pc:sldMk cId="3612271981" sldId="2076137980"/>
            <ac:spMk id="5" creationId="{C2F4C5BB-35A9-08EF-69DA-CE3616284C20}"/>
          </ac:spMkLst>
        </pc:spChg>
        <pc:spChg chg="add mod">
          <ac:chgData name="Leandro Prado (Piá)" userId="051c760b-9769-4f0f-9828-09197ff28b7c" providerId="ADAL" clId="{686EA156-EBFA-46A2-9096-22F02E2D0209}" dt="2023-10-23T18:11:01.222" v="2843" actId="6549"/>
          <ac:spMkLst>
            <pc:docMk/>
            <pc:sldMk cId="3612271981" sldId="2076137980"/>
            <ac:spMk id="8" creationId="{DB7D43EE-3905-38F6-C03F-81B2A2D59247}"/>
          </ac:spMkLst>
        </pc:spChg>
        <pc:spChg chg="add del">
          <ac:chgData name="Leandro Prado (Piá)" userId="051c760b-9769-4f0f-9828-09197ff28b7c" providerId="ADAL" clId="{686EA156-EBFA-46A2-9096-22F02E2D0209}" dt="2023-10-23T18:09:33.625" v="2079"/>
          <ac:spMkLst>
            <pc:docMk/>
            <pc:sldMk cId="3612271981" sldId="2076137980"/>
            <ac:spMk id="9" creationId="{50090172-EF63-0FA8-9B34-FDDBDD23159D}"/>
          </ac:spMkLst>
        </pc:spChg>
        <pc:picChg chg="add mod">
          <ac:chgData name="Leandro Prado (Piá)" userId="051c760b-9769-4f0f-9828-09197ff28b7c" providerId="ADAL" clId="{686EA156-EBFA-46A2-9096-22F02E2D0209}" dt="2023-10-23T18:11:04.042" v="2844" actId="1076"/>
          <ac:picMkLst>
            <pc:docMk/>
            <pc:sldMk cId="3612271981" sldId="2076137980"/>
            <ac:picMk id="7" creationId="{6798D34B-A69D-0C48-63F6-15B06F453A31}"/>
          </ac:picMkLst>
        </pc:picChg>
      </pc:sldChg>
      <pc:sldChg chg="modSp add mod">
        <pc:chgData name="Leandro Prado (Piá)" userId="051c760b-9769-4f0f-9828-09197ff28b7c" providerId="ADAL" clId="{686EA156-EBFA-46A2-9096-22F02E2D0209}" dt="2023-10-23T18:12:28.615" v="2867" actId="6549"/>
        <pc:sldMkLst>
          <pc:docMk/>
          <pc:sldMk cId="828222082" sldId="2076137981"/>
        </pc:sldMkLst>
        <pc:spChg chg="mod">
          <ac:chgData name="Leandro Prado (Piá)" userId="051c760b-9769-4f0f-9828-09197ff28b7c" providerId="ADAL" clId="{686EA156-EBFA-46A2-9096-22F02E2D0209}" dt="2023-10-23T18:12:28.615" v="2867" actId="6549"/>
          <ac:spMkLst>
            <pc:docMk/>
            <pc:sldMk cId="828222082" sldId="2076137981"/>
            <ac:spMk id="2" creationId="{12B9D369-E28F-428A-B6AA-3D4AA4ACAC2C}"/>
          </ac:spMkLst>
        </pc:spChg>
      </pc:sldChg>
      <pc:sldChg chg="addSp modSp new mod">
        <pc:chgData name="Leandro Prado (Piá)" userId="051c760b-9769-4f0f-9828-09197ff28b7c" providerId="ADAL" clId="{686EA156-EBFA-46A2-9096-22F02E2D0209}" dt="2023-10-23T18:14:34.738" v="2992" actId="313"/>
        <pc:sldMkLst>
          <pc:docMk/>
          <pc:sldMk cId="3988515350" sldId="2076137982"/>
        </pc:sldMkLst>
        <pc:spChg chg="mod">
          <ac:chgData name="Leandro Prado (Piá)" userId="051c760b-9769-4f0f-9828-09197ff28b7c" providerId="ADAL" clId="{686EA156-EBFA-46A2-9096-22F02E2D0209}" dt="2023-10-23T18:13:55.705" v="2885" actId="20577"/>
          <ac:spMkLst>
            <pc:docMk/>
            <pc:sldMk cId="3988515350" sldId="2076137982"/>
            <ac:spMk id="2" creationId="{97EA97E6-0EA3-8933-AAB6-8F6665F9F6BF}"/>
          </ac:spMkLst>
        </pc:spChg>
        <pc:spChg chg="mod">
          <ac:chgData name="Leandro Prado (Piá)" userId="051c760b-9769-4f0f-9828-09197ff28b7c" providerId="ADAL" clId="{686EA156-EBFA-46A2-9096-22F02E2D0209}" dt="2023-10-23T18:14:34.738" v="2992" actId="313"/>
          <ac:spMkLst>
            <pc:docMk/>
            <pc:sldMk cId="3988515350" sldId="2076137982"/>
            <ac:spMk id="3" creationId="{E07117D1-43B7-E449-0E92-F08F9355309A}"/>
          </ac:spMkLst>
        </pc:spChg>
        <pc:picChg chg="add mod">
          <ac:chgData name="Leandro Prado (Piá)" userId="051c760b-9769-4f0f-9828-09197ff28b7c" providerId="ADAL" clId="{686EA156-EBFA-46A2-9096-22F02E2D0209}" dt="2023-10-23T18:13:09.595" v="2870" actId="1076"/>
          <ac:picMkLst>
            <pc:docMk/>
            <pc:sldMk cId="3988515350" sldId="2076137982"/>
            <ac:picMk id="4" creationId="{EB13BED9-B1C1-3E79-44D6-04167D7A69F3}"/>
          </ac:picMkLst>
        </pc:picChg>
      </pc:sldChg>
      <pc:sldChg chg="addSp delSp modSp add del mod">
        <pc:chgData name="Leandro Prado (Piá)" userId="051c760b-9769-4f0f-9828-09197ff28b7c" providerId="ADAL" clId="{686EA156-EBFA-46A2-9096-22F02E2D0209}" dt="2023-10-23T18:19:38.498" v="3408" actId="47"/>
        <pc:sldMkLst>
          <pc:docMk/>
          <pc:sldMk cId="2887243630" sldId="2076137983"/>
        </pc:sldMkLst>
        <pc:spChg chg="mod">
          <ac:chgData name="Leandro Prado (Piá)" userId="051c760b-9769-4f0f-9828-09197ff28b7c" providerId="ADAL" clId="{686EA156-EBFA-46A2-9096-22F02E2D0209}" dt="2023-10-23T18:17:06.930" v="3020" actId="6549"/>
          <ac:spMkLst>
            <pc:docMk/>
            <pc:sldMk cId="2887243630" sldId="2076137983"/>
            <ac:spMk id="2" creationId="{97EA97E6-0EA3-8933-AAB6-8F6665F9F6BF}"/>
          </ac:spMkLst>
        </pc:spChg>
        <pc:spChg chg="del">
          <ac:chgData name="Leandro Prado (Piá)" userId="051c760b-9769-4f0f-9828-09197ff28b7c" providerId="ADAL" clId="{686EA156-EBFA-46A2-9096-22F02E2D0209}" dt="2023-10-23T18:17:20.793" v="3021" actId="478"/>
          <ac:spMkLst>
            <pc:docMk/>
            <pc:sldMk cId="2887243630" sldId="2076137983"/>
            <ac:spMk id="3" creationId="{E07117D1-43B7-E449-0E92-F08F9355309A}"/>
          </ac:spMkLst>
        </pc:spChg>
        <pc:spChg chg="add mod">
          <ac:chgData name="Leandro Prado (Piá)" userId="051c760b-9769-4f0f-9828-09197ff28b7c" providerId="ADAL" clId="{686EA156-EBFA-46A2-9096-22F02E2D0209}" dt="2023-10-23T18:18:02.683" v="3095" actId="12"/>
          <ac:spMkLst>
            <pc:docMk/>
            <pc:sldMk cId="2887243630" sldId="2076137983"/>
            <ac:spMk id="6" creationId="{0F789535-7E4B-1BFB-0C2C-9783DEAD075B}"/>
          </ac:spMkLst>
        </pc:spChg>
        <pc:picChg chg="del">
          <ac:chgData name="Leandro Prado (Piá)" userId="051c760b-9769-4f0f-9828-09197ff28b7c" providerId="ADAL" clId="{686EA156-EBFA-46A2-9096-22F02E2D0209}" dt="2023-10-23T18:17:22.760" v="3022" actId="478"/>
          <ac:picMkLst>
            <pc:docMk/>
            <pc:sldMk cId="2887243630" sldId="2076137983"/>
            <ac:picMk id="4" creationId="{EB13BED9-B1C1-3E79-44D6-04167D7A69F3}"/>
          </ac:picMkLst>
        </pc:picChg>
      </pc:sldChg>
      <pc:sldChg chg="modSp add mod modAnim modNotesTx">
        <pc:chgData name="Leandro Prado (Piá)" userId="051c760b-9769-4f0f-9828-09197ff28b7c" providerId="ADAL" clId="{686EA156-EBFA-46A2-9096-22F02E2D0209}" dt="2023-10-23T18:25:23.015" v="3444" actId="20577"/>
        <pc:sldMkLst>
          <pc:docMk/>
          <pc:sldMk cId="1337619853" sldId="2076137984"/>
        </pc:sldMkLst>
        <pc:spChg chg="mod">
          <ac:chgData name="Leandro Prado (Piá)" userId="051c760b-9769-4f0f-9828-09197ff28b7c" providerId="ADAL" clId="{686EA156-EBFA-46A2-9096-22F02E2D0209}" dt="2023-10-23T18:25:23.015" v="3444" actId="20577"/>
          <ac:spMkLst>
            <pc:docMk/>
            <pc:sldMk cId="1337619853" sldId="2076137984"/>
            <ac:spMk id="2" creationId="{AB613524-40E7-4B4F-BB99-B2082745377C}"/>
          </ac:spMkLst>
        </pc:spChg>
        <pc:spChg chg="mod">
          <ac:chgData name="Leandro Prado (Piá)" userId="051c760b-9769-4f0f-9828-09197ff28b7c" providerId="ADAL" clId="{686EA156-EBFA-46A2-9096-22F02E2D0209}" dt="2023-10-23T18:19:35.757" v="3407" actId="20577"/>
          <ac:spMkLst>
            <pc:docMk/>
            <pc:sldMk cId="1337619853" sldId="2076137984"/>
            <ac:spMk id="3" creationId="{CFB9236E-1AEF-4DB7-B28E-9748B1F7A8C4}"/>
          </ac:spMkLst>
        </pc:spChg>
      </pc:sldChg>
      <pc:sldChg chg="addSp delSp modSp add mod delAnim modNotesTx">
        <pc:chgData name="Leandro Prado (Piá)" userId="051c760b-9769-4f0f-9828-09197ff28b7c" providerId="ADAL" clId="{686EA156-EBFA-46A2-9096-22F02E2D0209}" dt="2023-10-23T18:23:55.772" v="3438"/>
        <pc:sldMkLst>
          <pc:docMk/>
          <pc:sldMk cId="2528887103" sldId="2076137985"/>
        </pc:sldMkLst>
        <pc:spChg chg="del">
          <ac:chgData name="Leandro Prado (Piá)" userId="051c760b-9769-4f0f-9828-09197ff28b7c" providerId="ADAL" clId="{686EA156-EBFA-46A2-9096-22F02E2D0209}" dt="2023-10-23T18:23:24.071" v="3431" actId="478"/>
          <ac:spMkLst>
            <pc:docMk/>
            <pc:sldMk cId="2528887103" sldId="2076137985"/>
            <ac:spMk id="2" creationId="{AB613524-40E7-4B4F-BB99-B2082745377C}"/>
          </ac:spMkLst>
        </pc:spChg>
        <pc:spChg chg="mod">
          <ac:chgData name="Leandro Prado (Piá)" userId="051c760b-9769-4f0f-9828-09197ff28b7c" providerId="ADAL" clId="{686EA156-EBFA-46A2-9096-22F02E2D0209}" dt="2023-10-23T18:20:40.620" v="3428" actId="6549"/>
          <ac:spMkLst>
            <pc:docMk/>
            <pc:sldMk cId="2528887103" sldId="2076137985"/>
            <ac:spMk id="3" creationId="{CFB9236E-1AEF-4DB7-B28E-9748B1F7A8C4}"/>
          </ac:spMkLst>
        </pc:spChg>
        <pc:spChg chg="add del mod">
          <ac:chgData name="Leandro Prado (Piá)" userId="051c760b-9769-4f0f-9828-09197ff28b7c" providerId="ADAL" clId="{686EA156-EBFA-46A2-9096-22F02E2D0209}" dt="2023-10-23T18:23:55.772" v="3438"/>
          <ac:spMkLst>
            <pc:docMk/>
            <pc:sldMk cId="2528887103" sldId="2076137985"/>
            <ac:spMk id="5" creationId="{D0BBB811-6954-B4C1-9FE5-029486B19A76}"/>
          </ac:spMkLst>
        </pc:spChg>
        <pc:spChg chg="add del mod">
          <ac:chgData name="Leandro Prado (Piá)" userId="051c760b-9769-4f0f-9828-09197ff28b7c" providerId="ADAL" clId="{686EA156-EBFA-46A2-9096-22F02E2D0209}" dt="2023-10-23T18:23:55.772" v="3436"/>
          <ac:spMkLst>
            <pc:docMk/>
            <pc:sldMk cId="2528887103" sldId="2076137985"/>
            <ac:spMk id="8" creationId="{46083CDC-D2B1-3434-51E2-E24A31FFD241}"/>
          </ac:spMkLst>
        </pc:spChg>
        <pc:picChg chg="add mod">
          <ac:chgData name="Leandro Prado (Piá)" userId="051c760b-9769-4f0f-9828-09197ff28b7c" providerId="ADAL" clId="{686EA156-EBFA-46A2-9096-22F02E2D0209}" dt="2023-10-23T18:23:29.144" v="3434" actId="1076"/>
          <ac:picMkLst>
            <pc:docMk/>
            <pc:sldMk cId="2528887103" sldId="2076137985"/>
            <ac:picMk id="7" creationId="{C97AD9B7-1CEF-D608-6B4B-11A2BD386704}"/>
          </ac:picMkLst>
        </pc:picChg>
      </pc:sldChg>
      <pc:sldChg chg="addSp modSp add mod ord modAnim">
        <pc:chgData name="Leandro Prado (Piá)" userId="051c760b-9769-4f0f-9828-09197ff28b7c" providerId="ADAL" clId="{686EA156-EBFA-46A2-9096-22F02E2D0209}" dt="2023-10-23T18:40:32.442" v="4134" actId="20577"/>
        <pc:sldMkLst>
          <pc:docMk/>
          <pc:sldMk cId="2943145175" sldId="2076137986"/>
        </pc:sldMkLst>
        <pc:spChg chg="mod">
          <ac:chgData name="Leandro Prado (Piá)" userId="051c760b-9769-4f0f-9828-09197ff28b7c" providerId="ADAL" clId="{686EA156-EBFA-46A2-9096-22F02E2D0209}" dt="2023-10-23T18:40:32.442" v="4134" actId="20577"/>
          <ac:spMkLst>
            <pc:docMk/>
            <pc:sldMk cId="2943145175" sldId="2076137986"/>
            <ac:spMk id="2" creationId="{AB613524-40E7-4B4F-BB99-B2082745377C}"/>
          </ac:spMkLst>
        </pc:spChg>
        <pc:spChg chg="mod">
          <ac:chgData name="Leandro Prado (Piá)" userId="051c760b-9769-4f0f-9828-09197ff28b7c" providerId="ADAL" clId="{686EA156-EBFA-46A2-9096-22F02E2D0209}" dt="2023-10-23T18:36:02.834" v="3998" actId="20577"/>
          <ac:spMkLst>
            <pc:docMk/>
            <pc:sldMk cId="2943145175" sldId="2076137986"/>
            <ac:spMk id="3" creationId="{CFB9236E-1AEF-4DB7-B28E-9748B1F7A8C4}"/>
          </ac:spMkLst>
        </pc:spChg>
        <pc:spChg chg="add mod">
          <ac:chgData name="Leandro Prado (Piá)" userId="051c760b-9769-4f0f-9828-09197ff28b7c" providerId="ADAL" clId="{686EA156-EBFA-46A2-9096-22F02E2D0209}" dt="2023-10-23T18:36:19.163" v="3999" actId="20577"/>
          <ac:spMkLst>
            <pc:docMk/>
            <pc:sldMk cId="2943145175" sldId="2076137986"/>
            <ac:spMk id="4" creationId="{ADA12808-0E1D-688C-76A3-EA8E34932CEA}"/>
          </ac:spMkLst>
        </pc:spChg>
      </pc:sldChg>
      <pc:sldChg chg="addSp delSp modSp add mod ord">
        <pc:chgData name="Leandro Prado (Piá)" userId="051c760b-9769-4f0f-9828-09197ff28b7c" providerId="ADAL" clId="{686EA156-EBFA-46A2-9096-22F02E2D0209}" dt="2023-10-23T18:38:49.106" v="4127" actId="1076"/>
        <pc:sldMkLst>
          <pc:docMk/>
          <pc:sldMk cId="1217174990" sldId="2076137987"/>
        </pc:sldMkLst>
        <pc:spChg chg="mod">
          <ac:chgData name="Leandro Prado (Piá)" userId="051c760b-9769-4f0f-9828-09197ff28b7c" providerId="ADAL" clId="{686EA156-EBFA-46A2-9096-22F02E2D0209}" dt="2023-10-23T18:36:58.244" v="4025" actId="6549"/>
          <ac:spMkLst>
            <pc:docMk/>
            <pc:sldMk cId="1217174990" sldId="2076137987"/>
            <ac:spMk id="3" creationId="{CFB9236E-1AEF-4DB7-B28E-9748B1F7A8C4}"/>
          </ac:spMkLst>
        </pc:spChg>
        <pc:spChg chg="mod">
          <ac:chgData name="Leandro Prado (Piá)" userId="051c760b-9769-4f0f-9828-09197ff28b7c" providerId="ADAL" clId="{686EA156-EBFA-46A2-9096-22F02E2D0209}" dt="2023-10-23T18:37:13.815" v="4122" actId="6549"/>
          <ac:spMkLst>
            <pc:docMk/>
            <pc:sldMk cId="1217174990" sldId="2076137987"/>
            <ac:spMk id="5" creationId="{D0BBB811-6954-B4C1-9FE5-029486B19A76}"/>
          </ac:spMkLst>
        </pc:spChg>
        <pc:picChg chg="add mod">
          <ac:chgData name="Leandro Prado (Piá)" userId="051c760b-9769-4f0f-9828-09197ff28b7c" providerId="ADAL" clId="{686EA156-EBFA-46A2-9096-22F02E2D0209}" dt="2023-10-23T18:38:49.106" v="4127" actId="1076"/>
          <ac:picMkLst>
            <pc:docMk/>
            <pc:sldMk cId="1217174990" sldId="2076137987"/>
            <ac:picMk id="4" creationId="{AF74AB80-2644-7675-F345-04FB033C40BA}"/>
          </ac:picMkLst>
        </pc:picChg>
        <pc:picChg chg="del">
          <ac:chgData name="Leandro Prado (Piá)" userId="051c760b-9769-4f0f-9828-09197ff28b7c" providerId="ADAL" clId="{686EA156-EBFA-46A2-9096-22F02E2D0209}" dt="2023-10-23T18:37:36.713" v="4123" actId="478"/>
          <ac:picMkLst>
            <pc:docMk/>
            <pc:sldMk cId="1217174990" sldId="2076137987"/>
            <ac:picMk id="7" creationId="{C97AD9B7-1CEF-D608-6B4B-11A2BD386704}"/>
          </ac:picMkLst>
        </pc:picChg>
      </pc:sldChg>
      <pc:sldMasterChg chg="delSldLayout">
        <pc:chgData name="Leandro Prado (Piá)" userId="051c760b-9769-4f0f-9828-09197ff28b7c" providerId="ADAL" clId="{686EA156-EBFA-46A2-9096-22F02E2D0209}" dt="2023-10-23T17:03:45.696" v="575" actId="47"/>
        <pc:sldMasterMkLst>
          <pc:docMk/>
          <pc:sldMasterMk cId="1790270825" sldId="2147484082"/>
        </pc:sldMasterMkLst>
        <pc:sldLayoutChg chg="del">
          <pc:chgData name="Leandro Prado (Piá)" userId="051c760b-9769-4f0f-9828-09197ff28b7c" providerId="ADAL" clId="{686EA156-EBFA-46A2-9096-22F02E2D0209}" dt="2023-10-23T17:03:45.696" v="575" actId="47"/>
          <pc:sldLayoutMkLst>
            <pc:docMk/>
            <pc:sldMasterMk cId="1790270825" sldId="2147484082"/>
            <pc:sldLayoutMk cId="3934234398" sldId="2147484272"/>
          </pc:sldLayoutMkLst>
        </pc:sldLayoutChg>
        <pc:sldLayoutChg chg="del">
          <pc:chgData name="Leandro Prado (Piá)" userId="051c760b-9769-4f0f-9828-09197ff28b7c" providerId="ADAL" clId="{686EA156-EBFA-46A2-9096-22F02E2D0209}" dt="2023-10-23T17:03:26.854" v="561" actId="47"/>
          <pc:sldLayoutMkLst>
            <pc:docMk/>
            <pc:sldMasterMk cId="1790270825" sldId="2147484082"/>
            <pc:sldLayoutMk cId="1539189118" sldId="214748427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1/29/2024 8:33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1/29/2024 8:33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1/29/2024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10983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dirty="0"/>
              <a:t>Collaborate on code changes with threaded discussion and continuous integration for each change. Use forks to promote collaboration with Inner Source workflows. </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Securely connect with and push code into your Git repos from any IDE, editor, or Git client.</a:t>
            </a:r>
            <a:endParaRPr lang="en-US" sz="1050" dirty="0">
              <a:solidFill>
                <a:srgbClr val="595959"/>
              </a:solidFill>
              <a:latin typeface="Segoe UI"/>
            </a:endParaRP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Add validations and extensions from the marketplace or build your own using web hooks and REST APIs.</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Quickly find what you’re looking for with code-aware search that understands classes and variables.</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endParaRPr lang="en-US" sz="1050" dirty="0">
              <a:solidFill>
                <a:srgbClr val="595959"/>
              </a:solidFill>
              <a:latin typeface="Segoe U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421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p>
          <a:p>
            <a:endParaRPr lang="en-GB" dirty="0"/>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sz="1050" dirty="0">
                <a:solidFill>
                  <a:srgbClr val="595959"/>
                </a:solidFill>
                <a:latin typeface="Segoe UI"/>
              </a:rPr>
              <a:t>Build, test, and deploy Node.js, Python,  Java, PHP, Ruby, C/C++, .NET, Android, and iOS apps. Run in parallel on Linux, macOS, and Windows.  Deploy to Azure, AWS, GCP or on-premises</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Explore and implement a wide range of community-built build, test, and deployment tasks, along with hundreds of extensions from Slack to </a:t>
            </a:r>
            <a:r>
              <a:rPr lang="en-GB" sz="1050" dirty="0" err="1">
                <a:solidFill>
                  <a:srgbClr val="595959"/>
                </a:solidFill>
                <a:latin typeface="Segoe UI"/>
              </a:rPr>
              <a:t>SonarCloud</a:t>
            </a:r>
            <a:r>
              <a:rPr lang="en-GB" sz="1050" dirty="0">
                <a:solidFill>
                  <a:srgbClr val="595959"/>
                </a:solidFill>
                <a:latin typeface="Segoe UI"/>
              </a:rPr>
              <a:t>.</a:t>
            </a:r>
            <a:r>
              <a:rPr lang="en-US" sz="1050" dirty="0">
                <a:solidFill>
                  <a:srgbClr val="595959"/>
                </a:solidFill>
                <a:latin typeface="Segoe UI"/>
              </a:rPr>
              <a:t> </a:t>
            </a:r>
            <a:r>
              <a:rPr lang="en-GB" sz="1050" dirty="0">
                <a:solidFill>
                  <a:srgbClr val="595959"/>
                </a:solidFill>
                <a:latin typeface="Segoe UI"/>
              </a:rPr>
              <a:t>Support for YAML, reporting and more</a:t>
            </a:r>
            <a:endParaRPr lang="en-US" sz="1050" dirty="0">
              <a:solidFill>
                <a:srgbClr val="595959"/>
              </a:solidFill>
              <a:latin typeface="Segoe UI"/>
            </a:endParaRP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Easily build and push images to container registries like Docker Hub and Azure Container Registry. Deploy containers to individual hosts or Kubernetes.</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050" dirty="0">
              <a:solidFill>
                <a:srgbClr val="595959"/>
              </a:solidFill>
              <a:latin typeface="Segoe UI"/>
            </a:endParaRP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endParaRPr lang="en-US" sz="1050" dirty="0">
              <a:solidFill>
                <a:srgbClr val="595959"/>
              </a:solidFill>
              <a:latin typeface="Segoe UI"/>
            </a:endParaRP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endParaRPr lang="en-US" sz="1050" dirty="0">
              <a:solidFill>
                <a:srgbClr val="595959"/>
              </a:solidFill>
              <a:latin typeface="Segoe U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4551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dirty="0"/>
              <a:t>Collaborate on code changes with threaded discussion and continuous integration for each change. Use forks to promote collaboration with Inner Source workflows. </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Get universal </a:t>
            </a:r>
            <a:r>
              <a:rPr lang="en-GB" sz="1050" dirty="0" err="1">
                <a:solidFill>
                  <a:srgbClr val="595959"/>
                </a:solidFill>
                <a:latin typeface="Segoe UI"/>
              </a:rPr>
              <a:t>artifact</a:t>
            </a:r>
            <a:r>
              <a:rPr lang="en-GB" sz="1050" dirty="0">
                <a:solidFill>
                  <a:srgbClr val="595959"/>
                </a:solidFill>
                <a:latin typeface="Segoe UI"/>
              </a:rPr>
              <a:t> management for Maven, </a:t>
            </a:r>
            <a:r>
              <a:rPr lang="en-GB" sz="1050" dirty="0" err="1">
                <a:solidFill>
                  <a:srgbClr val="595959"/>
                </a:solidFill>
                <a:latin typeface="Segoe UI"/>
              </a:rPr>
              <a:t>npm</a:t>
            </a:r>
            <a:r>
              <a:rPr lang="en-GB" sz="1050" dirty="0">
                <a:solidFill>
                  <a:srgbClr val="595959"/>
                </a:solidFill>
                <a:latin typeface="Segoe UI"/>
              </a:rPr>
              <a:t>, and NuGet.</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Share packages, and use built-in CI/CD, versioning, and testing.</a:t>
            </a:r>
            <a:endParaRPr lang="en-US" sz="1050" dirty="0">
              <a:solidFill>
                <a:srgbClr val="595959"/>
              </a:solidFill>
              <a:latin typeface="Segoe UI"/>
            </a:endParaRP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Easily share code across small teams and large enterprises.</a:t>
            </a:r>
            <a:endParaRPr lang="en-US" sz="1050" dirty="0">
              <a:solidFill>
                <a:srgbClr val="595959"/>
              </a:solidFill>
              <a:latin typeface="Segoe UI"/>
            </a:endParaRP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endParaRPr lang="en-US" sz="1050" dirty="0">
              <a:solidFill>
                <a:srgbClr val="595959"/>
              </a:solidFill>
              <a:latin typeface="Segoe U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4058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dirty="0"/>
              <a:t>Collaborate on code changes with threaded discussion and continuous integration for each change. Use forks to promote collaboration with Inner Source workflows. </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Capture rich scenario data as you execute tests to make discovered defects actionable. Explore user stories without test cases or test steps. You can create test cases directly from your exploratory test sessions.</a:t>
            </a:r>
            <a:endParaRPr lang="en-US" sz="1050" dirty="0">
              <a:solidFill>
                <a:srgbClr val="595959"/>
              </a:solidFill>
              <a:latin typeface="Segoe UI"/>
            </a:endParaRP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Test your application where it lives. Complete scripted tests across desktop or web scenarios. Test on-premises application from the cloud and vice-versa.</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Leverage the same test tools across your engineers and user acceptance testing stakeholders. Pay for the tools only when you need them.</a:t>
            </a:r>
            <a:endParaRPr lang="en-US" sz="1050" dirty="0">
              <a:solidFill>
                <a:srgbClr val="595959"/>
              </a:solidFill>
              <a:latin typeface="Segoe UI"/>
            </a:endParaRP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endParaRPr lang="en-US" sz="1050" dirty="0">
              <a:solidFill>
                <a:srgbClr val="595959"/>
              </a:solidFill>
              <a:latin typeface="Segoe U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7859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8229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1/29/2024 8:33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914412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192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4196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0959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207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393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04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1477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04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1/29/2024 8:33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096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1/29/2024 8:33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51681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1/29/2024 8:33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539783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1/29/2024 8:33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https://developer.hashicorp.com/terraform/tutorials/modules/module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1/29/2024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51082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1/29/2024 8:33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5233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1/29/2024 8:33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4658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lnSpc>
                <a:spcPct val="100000"/>
              </a:lnSpc>
              <a:spcBef>
                <a:spcPts val="300"/>
              </a:spcBef>
              <a:spcAft>
                <a:spcPts val="600"/>
              </a:spcAft>
              <a:buNone/>
            </a:pP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DevOps is the union of people, process, and products to enable continuous delivery of value to our end users.</a:t>
            </a:r>
            <a:endParaRPr lang="en-US" dirty="0"/>
          </a:p>
        </p:txBody>
      </p:sp>
      <p:sp>
        <p:nvSpPr>
          <p:cNvPr id="8" name="Slide Number Placeholder 3"/>
          <p:cNvSpPr>
            <a:spLocks noGrp="1"/>
          </p:cNvSpPr>
          <p:nvPr>
            <p:ph type="sldNum" sz="quarter" idx="5"/>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058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GB" dirty="0"/>
              <a:t>Combine Kanban boards and drag-and-drop sprint planning with comprehensive traceability and reporting for the perfect home for all your ideas–big and small.</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Track all your ideas at every development stage and keep your team aligned with all code changes linked directly to work items.</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Use built-in scrum boards and planning tools to help your teams run sprints, stand-ups, and planning meetings.</a:t>
            </a:r>
            <a:endParaRPr lang="en-US" sz="1050" dirty="0">
              <a:solidFill>
                <a:srgbClr val="595959"/>
              </a:solidFill>
              <a:latin typeface="Segoe UI"/>
            </a:endParaRP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GB" sz="1050" dirty="0">
                <a:solidFill>
                  <a:srgbClr val="595959"/>
                </a:solidFill>
                <a:latin typeface="Segoe UI"/>
              </a:rPr>
              <a:t>Gain new insights into the health and status of your project with powerful analytics tools and dashboard widgets.</a:t>
            </a:r>
          </a:p>
          <a:p>
            <a:pPr marL="171450" marR="0" lvl="0" indent="-171450" algn="l" defTabSz="914400" rtl="0" eaLnBrk="1" fontAlgn="auto" latinLnBrk="0" hangingPunct="1">
              <a:lnSpc>
                <a:spcPct val="114000"/>
              </a:lnSpc>
              <a:spcBef>
                <a:spcPts val="0"/>
              </a:spcBef>
              <a:spcAft>
                <a:spcPts val="0"/>
              </a:spcAft>
              <a:buClrTx/>
              <a:buSzPct val="116000"/>
              <a:buFont typeface="Arial" panose="020B0604020202020204" pitchFamily="34" charset="0"/>
              <a:buChar char="•"/>
              <a:tabLst/>
              <a:defRPr/>
            </a:pPr>
            <a:endParaRPr lang="en-US" sz="1050" dirty="0">
              <a:solidFill>
                <a:srgbClr val="595959"/>
              </a:solidFill>
              <a:latin typeface="Segoe UI"/>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8980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39" y="6139639"/>
            <a:ext cx="11990362" cy="546192"/>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35213389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2"/>
            <a:ext cx="1865471" cy="514578"/>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39" y="6139639"/>
            <a:ext cx="11990362" cy="546192"/>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9073684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39" y="6139639"/>
            <a:ext cx="11990362" cy="546192"/>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16356964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a:solidFill>
            <a:schemeClr val="bg1"/>
          </a:solidFill>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39" y="6139639"/>
            <a:ext cx="11990362" cy="546192"/>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2991812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56"/>
            <a:ext cx="7772797" cy="4331101"/>
          </a:xfrm>
          <a:prstGeom prst="rect">
            <a:avLst/>
          </a:prstGeom>
        </p:spPr>
        <p:txBody>
          <a:bodyPr vert="horz" lIns="91440" tIns="45720">
            <a:normAutofit/>
          </a:bodyPr>
          <a:lstStyle>
            <a:lvl1pPr marL="0" indent="0">
              <a:spcBef>
                <a:spcPts val="612"/>
              </a:spcBef>
              <a:buFontTx/>
              <a:buNone/>
              <a:tabLst>
                <a:tab pos="642780" algn="l"/>
              </a:tabLst>
              <a:defRPr sz="1836"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26395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4" y="2953246"/>
            <a:ext cx="3637895" cy="859744"/>
          </a:xfrm>
          <a:prstGeom prst="rect">
            <a:avLst/>
          </a:prstGeom>
        </p:spPr>
      </p:pic>
    </p:spTree>
    <p:extLst>
      <p:ext uri="{BB962C8B-B14F-4D97-AF65-F5344CB8AC3E}">
        <p14:creationId xmlns:p14="http://schemas.microsoft.com/office/powerpoint/2010/main" val="15491924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1 Topic Title_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149118"/>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10" y="6547174"/>
            <a:ext cx="12436475" cy="447352"/>
          </a:xfrm>
          <a:prstGeom prst="rect">
            <a:avLst/>
          </a:prstGeom>
        </p:spPr>
      </p:pic>
      <p:sp>
        <p:nvSpPr>
          <p:cNvPr id="2" name="Title 1"/>
          <p:cNvSpPr>
            <a:spLocks noGrp="1"/>
          </p:cNvSpPr>
          <p:nvPr>
            <p:ph type="title" hasCustomPrompt="1"/>
          </p:nvPr>
        </p:nvSpPr>
        <p:spPr>
          <a:xfrm>
            <a:off x="414549" y="226838"/>
            <a:ext cx="11607377" cy="938918"/>
          </a:xfrm>
        </p:spPr>
        <p:txBody>
          <a:bodyPr anchor="b" anchorCtr="0">
            <a:noAutofit/>
          </a:bodyPr>
          <a:lstStyle>
            <a:lvl1pPr>
              <a:defRPr sz="3264">
                <a:solidFill>
                  <a:schemeClr val="tx2"/>
                </a:solidFill>
              </a:defRPr>
            </a:lvl1pPr>
          </a:lstStyle>
          <a:p>
            <a:r>
              <a:rPr lang="en-US" dirty="0"/>
              <a:t>Click to edit Topic title</a:t>
            </a:r>
          </a:p>
        </p:txBody>
      </p:sp>
      <p:sp>
        <p:nvSpPr>
          <p:cNvPr id="3" name="Content Placeholder 2"/>
          <p:cNvSpPr>
            <a:spLocks noGrp="1"/>
          </p:cNvSpPr>
          <p:nvPr>
            <p:ph idx="1" hasCustomPrompt="1"/>
          </p:nvPr>
        </p:nvSpPr>
        <p:spPr>
          <a:xfrm>
            <a:off x="414549" y="1212384"/>
            <a:ext cx="11607377" cy="5269209"/>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3606578" y="6605228"/>
            <a:ext cx="4974590" cy="373041"/>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20" name="Slide Number Placeholder 5"/>
          <p:cNvSpPr>
            <a:spLocks noGrp="1"/>
          </p:cNvSpPr>
          <p:nvPr>
            <p:ph type="sldNum" sz="quarter" idx="12"/>
          </p:nvPr>
        </p:nvSpPr>
        <p:spPr>
          <a:xfrm>
            <a:off x="0" y="6605231"/>
            <a:ext cx="829098" cy="372394"/>
          </a:xfrm>
          <a:prstGeom prst="rect">
            <a:avLst/>
          </a:prstGeom>
        </p:spPr>
        <p:txBody>
          <a:bodyPr anchor="ctr" anchorCtr="0"/>
          <a:lstStyle>
            <a:lvl1pPr algn="ctr">
              <a:defRPr sz="1224">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2"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881916" y="6566305"/>
            <a:ext cx="1554559" cy="428220"/>
          </a:xfrm>
          <a:prstGeom prst="rect">
            <a:avLst/>
          </a:prstGeom>
        </p:spPr>
      </p:pic>
    </p:spTree>
    <p:extLst>
      <p:ext uri="{BB962C8B-B14F-4D97-AF65-F5344CB8AC3E}">
        <p14:creationId xmlns:p14="http://schemas.microsoft.com/office/powerpoint/2010/main" val="2073241871"/>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715085"/>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0886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96313230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3366742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2604745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8"/>
            <a:ext cx="2009666" cy="739243"/>
          </a:xfrm>
          <a:prstGeom prst="rect">
            <a:avLst/>
          </a:prstGeom>
        </p:spPr>
      </p:pic>
    </p:spTree>
    <p:extLst>
      <p:ext uri="{BB962C8B-B14F-4D97-AF65-F5344CB8AC3E}">
        <p14:creationId xmlns:p14="http://schemas.microsoft.com/office/powerpoint/2010/main" val="4195560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40" y="2657791"/>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283293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01942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415964263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4537203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6163849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0941933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5643366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513791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1546082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1" cy="116831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8"/>
            <a:ext cx="3703321" cy="116831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5"/>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313130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9"/>
            <a:ext cx="3703321" cy="113607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9"/>
            <a:ext cx="3695700" cy="113607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9"/>
            <a:ext cx="3703321" cy="113607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18680285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049321074"/>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1203326"/>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6"/>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9518313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9986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8434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537789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3995352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8589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4173976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99975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149499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0732127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70"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9211039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70"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7"/>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80" y="1904067"/>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114153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07992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0863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95039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40" tIns="91440">
            <a:noAutofit/>
          </a:bodyPr>
          <a:lstStyle>
            <a:lvl1pPr marL="0" indent="0">
              <a:lnSpc>
                <a:spcPct val="100000"/>
              </a:lnSpc>
              <a:buNone/>
              <a:defRPr sz="3672">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Course Title</a:t>
            </a:r>
          </a:p>
        </p:txBody>
      </p:sp>
    </p:spTree>
    <p:extLst>
      <p:ext uri="{BB962C8B-B14F-4D97-AF65-F5344CB8AC3E}">
        <p14:creationId xmlns:p14="http://schemas.microsoft.com/office/powerpoint/2010/main" val="30855617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44187"/>
            <a:ext cx="11918289" cy="2279697"/>
          </a:xfrm>
          <a:prstGeom prst="rect">
            <a:avLst/>
          </a:prstGeom>
          <a:noFill/>
          <a:ln>
            <a:noFill/>
          </a:ln>
        </p:spPr>
        <p:txBody>
          <a:bodyPr vert="horz" wrap="square" lIns="248694" tIns="186521" rIns="124347" bIns="62174" rtlCol="0" anchor="t" anchorCtr="0">
            <a:noAutofit/>
          </a:bodyPr>
          <a:lstStyle/>
          <a:p>
            <a:pPr defTabSz="621716">
              <a:lnSpc>
                <a:spcPct val="90000"/>
              </a:lnSpc>
              <a:spcAft>
                <a:spcPts val="816"/>
              </a:spcAft>
            </a:pPr>
            <a:r>
              <a:rPr lang="en-US" sz="1360"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16">
              <a:lnSpc>
                <a:spcPct val="90000"/>
              </a:lnSpc>
              <a:spcAft>
                <a:spcPts val="816"/>
              </a:spcAft>
            </a:pPr>
            <a:r>
              <a:rPr lang="en-US" sz="1360"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16">
              <a:lnSpc>
                <a:spcPct val="90000"/>
              </a:lnSpc>
              <a:spcAft>
                <a:spcPts val="816"/>
              </a:spcAft>
            </a:pPr>
            <a:r>
              <a:rPr lang="en-US" sz="1360" dirty="0">
                <a:solidFill>
                  <a:srgbClr val="000000">
                    <a:alpha val="87000"/>
                  </a:srgbClr>
                </a:solidFill>
              </a:rPr>
              <a:t>For more information, see Use of Microsoft Copyrighted Content at</a:t>
            </a:r>
          </a:p>
          <a:p>
            <a:pPr algn="ctr" defTabSz="621716">
              <a:lnSpc>
                <a:spcPct val="90000"/>
              </a:lnSpc>
              <a:spcAft>
                <a:spcPts val="816"/>
              </a:spcAft>
            </a:pPr>
            <a:r>
              <a:rPr lang="en-US" sz="1360" dirty="0">
                <a:solidFill>
                  <a:srgbClr val="000000">
                    <a:alpha val="87000"/>
                  </a:srgbClr>
                </a:solidFill>
                <a:hlinkClick r:id="rId2"/>
              </a:rPr>
              <a:t>http://www.microsoft.com/about/legal/permissions/</a:t>
            </a:r>
            <a:endParaRPr lang="en-US" sz="1360" dirty="0">
              <a:solidFill>
                <a:srgbClr val="000000">
                  <a:alpha val="87000"/>
                </a:srgbClr>
              </a:solidFill>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16"/>
            <a:r>
              <a:rPr lang="en-US" sz="1496" b="1" dirty="0">
                <a:solidFill>
                  <a:srgbClr val="000000"/>
                </a:solidFill>
              </a:rPr>
              <a:t>Conditions and Terms of Use</a:t>
            </a:r>
            <a:endParaRPr lang="en-US" sz="1496" dirty="0">
              <a:solidFill>
                <a:srgbClr val="000000"/>
              </a:solidFill>
            </a:endParaRPr>
          </a:p>
        </p:txBody>
      </p:sp>
      <p:sp>
        <p:nvSpPr>
          <p:cNvPr id="8" name="TextBox 7"/>
          <p:cNvSpPr txBox="1"/>
          <p:nvPr userDrawn="1"/>
        </p:nvSpPr>
        <p:spPr>
          <a:xfrm>
            <a:off x="313961" y="2926075"/>
            <a:ext cx="3212756" cy="377922"/>
          </a:xfrm>
          <a:prstGeom prst="rect">
            <a:avLst/>
          </a:prstGeom>
          <a:noFill/>
          <a:ln>
            <a:noFill/>
          </a:ln>
        </p:spPr>
        <p:txBody>
          <a:bodyPr vert="horz" wrap="none" lIns="248694" tIns="186521" rIns="124347" bIns="62174" rtlCol="0" anchor="ctr" anchorCtr="0">
            <a:noAutofit/>
          </a:bodyPr>
          <a:lstStyle/>
          <a:p>
            <a:pPr defTabSz="621716"/>
            <a:r>
              <a:rPr lang="en-US" sz="1496" b="1" dirty="0">
                <a:solidFill>
                  <a:srgbClr val="000000"/>
                </a:solidFill>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16"/>
            <a:r>
              <a:rPr lang="en-US" sz="1088" dirty="0">
                <a:solidFill>
                  <a:srgbClr val="277EB5"/>
                </a:solidFill>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16"/>
            <a:r>
              <a:rPr lang="en-US" sz="1088" dirty="0">
                <a:solidFill>
                  <a:srgbClr val="277EB5"/>
                </a:solidFill>
              </a:rPr>
              <a:t>© 2013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lnSpcReduction="10000"/>
          </a:bodyPr>
          <a:lstStyle/>
          <a:p>
            <a:pPr defTabSz="621716">
              <a:spcAft>
                <a:spcPts val="816"/>
              </a:spcAft>
            </a:pPr>
            <a:r>
              <a:rPr lang="en-US" sz="1360"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16">
              <a:spcAft>
                <a:spcPts val="816"/>
              </a:spcAft>
            </a:pPr>
            <a:r>
              <a:rPr lang="en-US" sz="1360"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16">
              <a:spcAft>
                <a:spcPts val="816"/>
              </a:spcAft>
            </a:pPr>
            <a:r>
              <a:rPr lang="en-US" sz="1360"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16">
              <a:spcAft>
                <a:spcPts val="816"/>
              </a:spcAft>
            </a:pPr>
            <a:endParaRPr lang="en-US" sz="1360" dirty="0">
              <a:solidFill>
                <a:srgbClr val="000000">
                  <a:alpha val="87000"/>
                </a:srgbClr>
              </a:solidFill>
            </a:endParaRPr>
          </a:p>
        </p:txBody>
      </p:sp>
    </p:spTree>
    <p:extLst>
      <p:ext uri="{BB962C8B-B14F-4D97-AF65-F5344CB8AC3E}">
        <p14:creationId xmlns:p14="http://schemas.microsoft.com/office/powerpoint/2010/main" val="8612836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
        <p:nvSpPr>
          <p:cNvPr id="7" name="Text Placeholder 6"/>
          <p:cNvSpPr>
            <a:spLocks noGrp="1"/>
          </p:cNvSpPr>
          <p:nvPr>
            <p:ph type="body" sz="quarter" idx="13"/>
          </p:nvPr>
        </p:nvSpPr>
        <p:spPr>
          <a:xfrm>
            <a:off x="410404" y="1165754"/>
            <a:ext cx="11398029" cy="505471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7813929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672"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200617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rIns="91440"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40" tIns="91440">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Module Overview</a:t>
            </a:r>
          </a:p>
        </p:txBody>
      </p:sp>
    </p:spTree>
    <p:extLst>
      <p:ext uri="{BB962C8B-B14F-4D97-AF65-F5344CB8AC3E}">
        <p14:creationId xmlns:p14="http://schemas.microsoft.com/office/powerpoint/2010/main" val="28764329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7602118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40">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3371905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9998425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Lab: Title of Lab</a:t>
            </a:r>
          </a:p>
        </p:txBody>
      </p:sp>
    </p:spTree>
    <p:extLst>
      <p:ext uri="{BB962C8B-B14F-4D97-AF65-F5344CB8AC3E}">
        <p14:creationId xmlns:p14="http://schemas.microsoft.com/office/powerpoint/2010/main" val="32375679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40" tIns="9144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8524547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40" tIns="91440">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37860373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80" tIns="13716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40847061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lnSpc>
                <a:spcPct val="100000"/>
              </a:lnSpc>
              <a:spcBef>
                <a:spcPts val="306"/>
              </a:spcBef>
              <a:buFontTx/>
              <a:buNone/>
              <a:defRPr sz="1836"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2492408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spcBef>
                <a:spcPts val="306"/>
              </a:spcBef>
              <a:buFontTx/>
              <a:buNone/>
              <a:defRPr sz="1632"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4271665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5843578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663678" y="1165754"/>
            <a:ext cx="7150973" cy="2331508"/>
          </a:xfrm>
        </p:spPr>
        <p:txBody>
          <a:bodyPr>
            <a:noAutofit/>
          </a:bodyPr>
          <a:lstStyle>
            <a:lvl1pPr>
              <a:defRPr sz="1836">
                <a:solidFill>
                  <a:srgbClr val="3F3F3F"/>
                </a:solidFill>
              </a:defRPr>
            </a:lvl1pPr>
            <a:lvl2pPr>
              <a:defRPr sz="1632">
                <a:solidFill>
                  <a:srgbClr val="3F3F3F"/>
                </a:solidFill>
              </a:defRPr>
            </a:lvl2pPr>
            <a:lvl3pPr>
              <a:lnSpc>
                <a:spcPct val="100000"/>
              </a:lnSpc>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368628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939312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836">
                <a:solidFill>
                  <a:srgbClr val="3F3F3F"/>
                </a:solidFill>
              </a:defRPr>
            </a:lvl1pPr>
            <a:lvl2pPr>
              <a:defRPr sz="1632">
                <a:solidFill>
                  <a:srgbClr val="3F3F3F"/>
                </a:solidFill>
              </a:defRPr>
            </a:lvl2pPr>
            <a:lvl3pPr>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6071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dirty="0"/>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dirty="0"/>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dirty="0"/>
              <a:t>Click icon to add picture</a:t>
            </a:r>
          </a:p>
        </p:txBody>
      </p:sp>
    </p:spTree>
    <p:extLst>
      <p:ext uri="{BB962C8B-B14F-4D97-AF65-F5344CB8AC3E}">
        <p14:creationId xmlns:p14="http://schemas.microsoft.com/office/powerpoint/2010/main" val="11043326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901606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7959319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8563472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0"/>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3915064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dirty="0"/>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0"/>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68058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image" Target="../media/image8.emf"/><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7.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theme" Target="../theme/theme4.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71"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533294846"/>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555728179"/>
      </p:ext>
    </p:extLst>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 id="2147484315" r:id="rId12"/>
    <p:sldLayoutId id="2147484316" r:id="rId13"/>
    <p:sldLayoutId id="2147484317" r:id="rId14"/>
    <p:sldLayoutId id="2147484318" r:id="rId15"/>
    <p:sldLayoutId id="2147484319" r:id="rId16"/>
    <p:sldLayoutId id="2147484320" r:id="rId17"/>
    <p:sldLayoutId id="2147484321" r:id="rId18"/>
    <p:sldLayoutId id="2147484322" r:id="rId19"/>
    <p:sldLayoutId id="2147484323" r:id="rId20"/>
    <p:sldLayoutId id="2147484324" r:id="rId21"/>
    <p:sldLayoutId id="2147484325" r:id="rId22"/>
    <p:sldLayoutId id="2147484326" r:id="rId23"/>
    <p:sldLayoutId id="2147484327" r:id="rId24"/>
    <p:sldLayoutId id="2147484328" r:id="rId25"/>
    <p:sldLayoutId id="2147484329" r:id="rId26"/>
    <p:sldLayoutId id="2147484330" r:id="rId27"/>
    <p:sldLayoutId id="2147484331" r:id="rId28"/>
    <p:sldLayoutId id="2147484332" r:id="rId29"/>
    <p:sldLayoutId id="2147484333" r:id="rId30"/>
    <p:sldLayoutId id="2147484334" r:id="rId31"/>
    <p:sldLayoutId id="2147484335" r:id="rId32"/>
  </p:sldLayoutIdLst>
  <p:hf hdr="0" ftr="0" dt="0"/>
  <p:txStyles>
    <p:titleStyle>
      <a:lvl1pPr algn="l" defTabSz="932597"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2.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7.png"/><Relationship Id="rId7" Type="http://schemas.openxmlformats.org/officeDocument/2006/relationships/image" Target="../media/image55.svg"/><Relationship Id="rId2" Type="http://schemas.openxmlformats.org/officeDocument/2006/relationships/notesSlide" Target="../notesSlides/notesSlide12.xml"/><Relationship Id="rId1" Type="http://schemas.openxmlformats.org/officeDocument/2006/relationships/slideLayout" Target="../slideLayouts/slideLayout62.xml"/><Relationship Id="rId6" Type="http://schemas.openxmlformats.org/officeDocument/2006/relationships/image" Target="../media/image54.pn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7.png"/><Relationship Id="rId7" Type="http://schemas.openxmlformats.org/officeDocument/2006/relationships/image" Target="../media/image62.svg"/><Relationship Id="rId2" Type="http://schemas.openxmlformats.org/officeDocument/2006/relationships/notesSlide" Target="../notesSlides/notesSlide13.xml"/><Relationship Id="rId1" Type="http://schemas.openxmlformats.org/officeDocument/2006/relationships/slideLayout" Target="../slideLayouts/slideLayout62.xml"/><Relationship Id="rId6" Type="http://schemas.openxmlformats.org/officeDocument/2006/relationships/image" Target="../media/image61.pn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jpg"/><Relationship Id="rId18" Type="http://schemas.openxmlformats.org/officeDocument/2006/relationships/image" Target="../media/image23.png"/><Relationship Id="rId3" Type="http://schemas.openxmlformats.org/officeDocument/2006/relationships/image" Target="../media/image66.png"/><Relationship Id="rId21" Type="http://schemas.openxmlformats.org/officeDocument/2006/relationships/image" Target="../media/image2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22.png"/><Relationship Id="rId2" Type="http://schemas.openxmlformats.org/officeDocument/2006/relationships/notesSlide" Target="../notesSlides/notesSlide14.xml"/><Relationship Id="rId16" Type="http://schemas.openxmlformats.org/officeDocument/2006/relationships/image" Target="../media/image79.svg"/><Relationship Id="rId20" Type="http://schemas.openxmlformats.org/officeDocument/2006/relationships/image" Target="../media/image25.png"/><Relationship Id="rId1" Type="http://schemas.openxmlformats.org/officeDocument/2006/relationships/slideLayout" Target="../slideLayouts/slideLayout5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24.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62.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1371585"/>
          </a:xfrm>
        </p:spPr>
        <p:txBody>
          <a:bodyPr/>
          <a:lstStyle/>
          <a:p>
            <a:br>
              <a:rPr lang="en-US" sz="4000" dirty="0"/>
            </a:br>
            <a:br>
              <a:rPr lang="en-US" sz="4000" dirty="0"/>
            </a:br>
            <a:r>
              <a:rPr lang="en-US" sz="4000"/>
              <a:t>Terraform for </a:t>
            </a:r>
            <a:r>
              <a:rPr lang="en-US" sz="4000" dirty="0"/>
              <a:t>Azure</a:t>
            </a: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5093" y="497"/>
            <a:ext cx="8000500" cy="699353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948" y="972653"/>
            <a:ext cx="5210174" cy="692530"/>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90669" y="6003131"/>
            <a:ext cx="3883465" cy="3139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2000"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862" y="5940841"/>
            <a:ext cx="428401" cy="428399"/>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2000"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2000"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947" y="3334680"/>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6453" y="2062964"/>
            <a:ext cx="3656189" cy="544688"/>
          </a:xfrm>
          <a:prstGeom prst="rect">
            <a:avLst/>
          </a:prstGeom>
          <a:noFill/>
        </p:spPr>
        <p:txBody>
          <a:bodyPr wrap="square" lIns="182854" tIns="146283" rIns="182854" bIns="146283" rtlCol="0">
            <a:spAutoFit/>
          </a:bodyPr>
          <a:lstStyle/>
          <a:p>
            <a:pPr defTabSz="932509">
              <a:lnSpc>
                <a:spcPct val="90000"/>
              </a:lnSpc>
              <a:spcAft>
                <a:spcPts val="600"/>
              </a:spcAft>
            </a:pPr>
            <a:r>
              <a:rPr lang="en-GB">
                <a:solidFill>
                  <a:srgbClr val="000000">
                    <a:lumMod val="65000"/>
                    <a:lumOff val="35000"/>
                  </a:srgbClr>
                </a:solidFill>
                <a:latin typeface="Segoe UI Semibold"/>
              </a:rPr>
              <a:t>Works with your Git client</a:t>
            </a:r>
          </a:p>
        </p:txBody>
      </p:sp>
      <p:sp>
        <p:nvSpPr>
          <p:cNvPr id="42" name="TextBox 41">
            <a:extLst>
              <a:ext uri="{FF2B5EF4-FFF2-40B4-BE49-F238E27FC236}">
                <a16:creationId xmlns:a16="http://schemas.microsoft.com/office/drawing/2014/main" id="{7F69BA65-4D1C-411C-B247-436C2A21013C}"/>
              </a:ext>
            </a:extLst>
          </p:cNvPr>
          <p:cNvSpPr txBox="1"/>
          <p:nvPr/>
        </p:nvSpPr>
        <p:spPr>
          <a:xfrm>
            <a:off x="1066453" y="3331015"/>
            <a:ext cx="3656189" cy="544722"/>
          </a:xfrm>
          <a:prstGeom prst="rect">
            <a:avLst/>
          </a:prstGeom>
          <a:noFill/>
        </p:spPr>
        <p:txBody>
          <a:bodyPr wrap="square" lIns="182854" tIns="146283" rIns="182854" bIns="146283" rtlCol="0">
            <a:spAutoFit/>
          </a:bodyPr>
          <a:lstStyle/>
          <a:p>
            <a:pPr defTabSz="932509">
              <a:lnSpc>
                <a:spcPct val="90000"/>
              </a:lnSpc>
              <a:spcAft>
                <a:spcPts val="600"/>
              </a:spcAft>
            </a:pPr>
            <a:r>
              <a:rPr lang="en-GB">
                <a:solidFill>
                  <a:srgbClr val="000000">
                    <a:lumMod val="65000"/>
                    <a:lumOff val="35000"/>
                  </a:srgbClr>
                </a:solidFill>
                <a:latin typeface="Segoe UI Semibold"/>
              </a:rPr>
              <a:t>Web hooks and API integration</a:t>
            </a: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947" y="4513913"/>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6454" y="4510247"/>
            <a:ext cx="4589668" cy="544688"/>
          </a:xfrm>
          <a:prstGeom prst="rect">
            <a:avLst/>
          </a:prstGeom>
          <a:noFill/>
        </p:spPr>
        <p:txBody>
          <a:bodyPr wrap="square" lIns="182854" tIns="146283" rIns="182854" bIns="146283" rtlCol="0">
            <a:spAutoFit/>
          </a:bodyPr>
          <a:lstStyle/>
          <a:p>
            <a:pPr defTabSz="932509">
              <a:lnSpc>
                <a:spcPct val="90000"/>
              </a:lnSpc>
              <a:spcAft>
                <a:spcPts val="600"/>
              </a:spcAft>
            </a:pPr>
            <a:r>
              <a:rPr lang="en-GB">
                <a:solidFill>
                  <a:srgbClr val="000000">
                    <a:lumMod val="65000"/>
                    <a:lumOff val="35000"/>
                  </a:srgbClr>
                </a:solidFill>
                <a:latin typeface="Segoe UI Semibold"/>
              </a:rPr>
              <a:t>Semantic code search</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947" y="2072116"/>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702" y="4648667"/>
            <a:ext cx="285710" cy="28571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596" y="2193120"/>
            <a:ext cx="361899" cy="28571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298" y="3474197"/>
            <a:ext cx="285710" cy="276186"/>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43" y="1535316"/>
            <a:ext cx="6160251" cy="4446480"/>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5093" y="497"/>
            <a:ext cx="8000500" cy="6993533"/>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947" y="1731941"/>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948" y="972653"/>
            <a:ext cx="5221284" cy="821486"/>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5796" y="227479"/>
            <a:ext cx="11561710" cy="753954"/>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947" y="2867867"/>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6453" y="1575783"/>
            <a:ext cx="4505325" cy="544688"/>
          </a:xfrm>
          <a:prstGeom prst="rect">
            <a:avLst/>
          </a:prstGeom>
          <a:noFill/>
        </p:spPr>
        <p:txBody>
          <a:bodyPr wrap="square" lIns="182854" tIns="146283" rIns="182854" bIns="146283" rtlCol="0">
            <a:spAutoFit/>
          </a:bodyPr>
          <a:lstStyle/>
          <a:p>
            <a:pPr defTabSz="932509">
              <a:lnSpc>
                <a:spcPct val="90000"/>
              </a:lnSpc>
              <a:spcAft>
                <a:spcPts val="600"/>
              </a:spcAft>
              <a:defRPr/>
            </a:pPr>
            <a:r>
              <a:rPr lang="en-US" dirty="0">
                <a:solidFill>
                  <a:srgbClr val="000000">
                    <a:lumMod val="65000"/>
                    <a:lumOff val="35000"/>
                  </a:srgbClr>
                </a:solidFill>
                <a:latin typeface="Segoe UI Semibold"/>
              </a:rPr>
              <a:t>Any language, any platform, any cloud</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6453" y="2719111"/>
            <a:ext cx="3656189" cy="544688"/>
          </a:xfrm>
          <a:prstGeom prst="rect">
            <a:avLst/>
          </a:prstGeom>
          <a:noFill/>
        </p:spPr>
        <p:txBody>
          <a:bodyPr wrap="square" lIns="182854" tIns="146283" rIns="182854" bIns="146283" rtlCol="0">
            <a:spAutoFit/>
          </a:bodyPr>
          <a:lstStyle/>
          <a:p>
            <a:pPr defTabSz="932509">
              <a:lnSpc>
                <a:spcPct val="90000"/>
              </a:lnSpc>
              <a:spcAft>
                <a:spcPts val="600"/>
              </a:spcAft>
              <a:defRPr/>
            </a:pPr>
            <a:r>
              <a:rPr lang="en-US" dirty="0">
                <a:solidFill>
                  <a:srgbClr val="000000">
                    <a:lumMod val="65000"/>
                    <a:lumOff val="35000"/>
                  </a:srgbClr>
                </a:solidFill>
                <a:latin typeface="Segoe UI Semibold"/>
              </a:rPr>
              <a:t>Extensible</a:t>
            </a: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2076" y="4990248"/>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6453" y="4840714"/>
            <a:ext cx="3656189" cy="544688"/>
          </a:xfrm>
          <a:prstGeom prst="rect">
            <a:avLst/>
          </a:prstGeom>
          <a:noFill/>
        </p:spPr>
        <p:txBody>
          <a:bodyPr wrap="square" lIns="182854" tIns="146283" rIns="182854" bIns="146283" rtlCol="0">
            <a:spAutoFit/>
          </a:bodyPr>
          <a:lstStyle/>
          <a:p>
            <a:pPr defTabSz="932509">
              <a:lnSpc>
                <a:spcPct val="90000"/>
              </a:lnSpc>
              <a:spcAft>
                <a:spcPts val="600"/>
              </a:spcAft>
              <a:defRPr/>
            </a:pPr>
            <a:r>
              <a:rPr lang="en-US">
                <a:solidFill>
                  <a:srgbClr val="000000">
                    <a:lumMod val="65000"/>
                    <a:lumOff val="35000"/>
                  </a:srgbClr>
                </a:solidFill>
                <a:latin typeface="Segoe UI Semibold"/>
              </a:rPr>
              <a:t>Best-in-class for open source</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90669" y="6322398"/>
            <a:ext cx="3883465" cy="3139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2000"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862" y="6260108"/>
            <a:ext cx="428401" cy="428399"/>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2000"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2000"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948" y="3995051"/>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6453" y="3870651"/>
            <a:ext cx="3656189" cy="544688"/>
          </a:xfrm>
          <a:prstGeom prst="rect">
            <a:avLst/>
          </a:prstGeom>
          <a:noFill/>
        </p:spPr>
        <p:txBody>
          <a:bodyPr wrap="square" lIns="182854" tIns="146283" rIns="182854" bIns="146283" rtlCol="0">
            <a:spAutoFit/>
          </a:bodyPr>
          <a:lstStyle/>
          <a:p>
            <a:pPr defTabSz="932509">
              <a:lnSpc>
                <a:spcPct val="90000"/>
              </a:lnSpc>
              <a:spcAft>
                <a:spcPts val="600"/>
              </a:spcAft>
              <a:defRPr/>
            </a:pPr>
            <a:r>
              <a:rPr lang="en-US">
                <a:solidFill>
                  <a:srgbClr val="000000">
                    <a:lumMod val="65000"/>
                    <a:lumOff val="35000"/>
                  </a:srgbClr>
                </a:solidFill>
                <a:latin typeface="Segoe UI Semibold"/>
              </a:rPr>
              <a:t>Containers and Kubernetes</a:t>
            </a: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2133" y="1836991"/>
            <a:ext cx="342851" cy="325708"/>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439" y="2974052"/>
            <a:ext cx="285710" cy="342851"/>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2133" y="4094542"/>
            <a:ext cx="342851" cy="342851"/>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8737" y="5089030"/>
            <a:ext cx="361899" cy="361899"/>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44" y="1546465"/>
            <a:ext cx="6160250" cy="4431951"/>
          </a:xfrm>
          <a:prstGeom prst="rect">
            <a:avLst/>
          </a:prstGeom>
        </p:spPr>
      </p:pic>
    </p:spTree>
    <p:extLst>
      <p:ext uri="{BB962C8B-B14F-4D97-AF65-F5344CB8AC3E}">
        <p14:creationId xmlns:p14="http://schemas.microsoft.com/office/powerpoint/2010/main" val="112523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5093" y="497"/>
            <a:ext cx="8000500" cy="699353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948" y="972653"/>
            <a:ext cx="5210174" cy="692530"/>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947" y="3334680"/>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6453" y="2062964"/>
            <a:ext cx="3656189" cy="544688"/>
          </a:xfrm>
          <a:prstGeom prst="rect">
            <a:avLst/>
          </a:prstGeom>
          <a:noFill/>
        </p:spPr>
        <p:txBody>
          <a:bodyPr wrap="square" lIns="182854" tIns="146283" rIns="182854" bIns="146283" rtlCol="0">
            <a:spAutoFit/>
          </a:bodyPr>
          <a:lstStyle/>
          <a:p>
            <a:pPr defTabSz="932509">
              <a:lnSpc>
                <a:spcPct val="90000"/>
              </a:lnSpc>
              <a:spcAft>
                <a:spcPts val="600"/>
              </a:spcAft>
            </a:pPr>
            <a:r>
              <a:rPr lang="en-US">
                <a:solidFill>
                  <a:srgbClr val="000000">
                    <a:lumMod val="65000"/>
                    <a:lumOff val="35000"/>
                  </a:srgbClr>
                </a:solidFill>
                <a:latin typeface="Segoe UI Semibold"/>
              </a:rPr>
              <a:t>Manage all package types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6453" y="3331014"/>
            <a:ext cx="3656189" cy="544688"/>
          </a:xfrm>
          <a:prstGeom prst="rect">
            <a:avLst/>
          </a:prstGeom>
          <a:noFill/>
        </p:spPr>
        <p:txBody>
          <a:bodyPr wrap="square" lIns="182854" tIns="146283" rIns="182854" bIns="146283" rtlCol="0">
            <a:spAutoFit/>
          </a:bodyPr>
          <a:lstStyle/>
          <a:p>
            <a:pPr defTabSz="932509">
              <a:lnSpc>
                <a:spcPct val="90000"/>
              </a:lnSpc>
              <a:spcAft>
                <a:spcPts val="600"/>
              </a:spcAft>
            </a:pPr>
            <a:r>
              <a:rPr lang="en-GB">
                <a:solidFill>
                  <a:srgbClr val="000000">
                    <a:lumMod val="65000"/>
                    <a:lumOff val="35000"/>
                  </a:srgbClr>
                </a:solidFill>
                <a:latin typeface="Segoe UI Semibold"/>
              </a:rPr>
              <a:t>Add packages to any pipeline</a:t>
            </a: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947" y="4513913"/>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6454" y="4510247"/>
            <a:ext cx="4589668" cy="544688"/>
          </a:xfrm>
          <a:prstGeom prst="rect">
            <a:avLst/>
          </a:prstGeom>
          <a:noFill/>
        </p:spPr>
        <p:txBody>
          <a:bodyPr wrap="square" lIns="182854" tIns="146283" rIns="182854" bIns="146283" rtlCol="0">
            <a:spAutoFit/>
          </a:bodyPr>
          <a:lstStyle/>
          <a:p>
            <a:pPr defTabSz="932509">
              <a:lnSpc>
                <a:spcPct val="90000"/>
              </a:lnSpc>
              <a:spcAft>
                <a:spcPts val="600"/>
              </a:spcAft>
            </a:pPr>
            <a:r>
              <a:rPr lang="en-GB">
                <a:solidFill>
                  <a:srgbClr val="000000">
                    <a:lumMod val="65000"/>
                    <a:lumOff val="35000"/>
                  </a:srgbClr>
                </a:solidFill>
                <a:latin typeface="Segoe UI Semibold"/>
              </a:rPr>
              <a:t>Share code efficiently</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90669" y="6003131"/>
            <a:ext cx="3883465" cy="3139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2000"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862" y="5940841"/>
            <a:ext cx="428401" cy="428399"/>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2000"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2000"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947" y="2072116"/>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226" y="4639735"/>
            <a:ext cx="266662" cy="28571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702" y="2216395"/>
            <a:ext cx="285710" cy="266662"/>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0225" y="3483459"/>
            <a:ext cx="285710" cy="28571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43" y="1539200"/>
            <a:ext cx="6160250" cy="443921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5093" y="497"/>
            <a:ext cx="8000500" cy="699353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948" y="972653"/>
            <a:ext cx="5210174" cy="692530"/>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947" y="3334680"/>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6453" y="2062964"/>
            <a:ext cx="3656189" cy="544688"/>
          </a:xfrm>
          <a:prstGeom prst="rect">
            <a:avLst/>
          </a:prstGeom>
          <a:noFill/>
        </p:spPr>
        <p:txBody>
          <a:bodyPr wrap="square" lIns="182854" tIns="146283" rIns="182854" bIns="146283" rtlCol="0">
            <a:spAutoFit/>
          </a:bodyPr>
          <a:lstStyle/>
          <a:p>
            <a:pPr defTabSz="932509">
              <a:lnSpc>
                <a:spcPct val="90000"/>
              </a:lnSpc>
              <a:spcAft>
                <a:spcPts val="600"/>
              </a:spcAft>
            </a:pPr>
            <a:r>
              <a:rPr lang="en-US">
                <a:solidFill>
                  <a:srgbClr val="000000">
                    <a:lumMod val="65000"/>
                    <a:lumOff val="35000"/>
                  </a:srgbClr>
                </a:solidFill>
                <a:latin typeface="Segoe UI Semibold"/>
              </a:rPr>
              <a:t>Capture rich data</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6453" y="3331014"/>
            <a:ext cx="3656189" cy="544688"/>
          </a:xfrm>
          <a:prstGeom prst="rect">
            <a:avLst/>
          </a:prstGeom>
          <a:noFill/>
        </p:spPr>
        <p:txBody>
          <a:bodyPr wrap="square" lIns="182854" tIns="146283" rIns="182854" bIns="146283" rtlCol="0">
            <a:spAutoFit/>
          </a:bodyPr>
          <a:lstStyle/>
          <a:p>
            <a:pPr defTabSz="932509">
              <a:lnSpc>
                <a:spcPct val="90000"/>
              </a:lnSpc>
              <a:spcAft>
                <a:spcPts val="600"/>
              </a:spcAft>
            </a:pPr>
            <a:r>
              <a:rPr lang="en-GB">
                <a:solidFill>
                  <a:srgbClr val="000000">
                    <a:lumMod val="65000"/>
                    <a:lumOff val="35000"/>
                  </a:srgbClr>
                </a:solidFill>
                <a:latin typeface="Segoe UI Semibold"/>
              </a:rPr>
              <a:t>Test across web and desktop</a:t>
            </a: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947" y="4513913"/>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6454" y="4510247"/>
            <a:ext cx="4589668" cy="544688"/>
          </a:xfrm>
          <a:prstGeom prst="rect">
            <a:avLst/>
          </a:prstGeom>
          <a:noFill/>
        </p:spPr>
        <p:txBody>
          <a:bodyPr wrap="square" lIns="182854" tIns="146283" rIns="182854" bIns="146283" rtlCol="0">
            <a:spAutoFit/>
          </a:bodyPr>
          <a:lstStyle/>
          <a:p>
            <a:pPr defTabSz="932509">
              <a:lnSpc>
                <a:spcPct val="90000"/>
              </a:lnSpc>
              <a:spcAft>
                <a:spcPts val="600"/>
              </a:spcAft>
            </a:pPr>
            <a:r>
              <a:rPr lang="en-GB">
                <a:solidFill>
                  <a:srgbClr val="000000">
                    <a:lumMod val="65000"/>
                    <a:lumOff val="35000"/>
                  </a:srgbClr>
                </a:solidFill>
                <a:latin typeface="Segoe UI Semibold"/>
              </a:rPr>
              <a:t>Get end-to-end traceability</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90669" y="6003131"/>
            <a:ext cx="3883465" cy="3139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2000"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862" y="5940841"/>
            <a:ext cx="428401" cy="428399"/>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2000"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2000"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947" y="2072116"/>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502" y="4648708"/>
            <a:ext cx="276186" cy="266662"/>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7031" y="3480383"/>
            <a:ext cx="276186" cy="28571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506" y="2182929"/>
            <a:ext cx="285710" cy="304756"/>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43" y="1539200"/>
            <a:ext cx="6160250" cy="4446481"/>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5796" y="227477"/>
            <a:ext cx="11561710" cy="1141797"/>
          </a:xfrm>
        </p:spPr>
        <p:txBody>
          <a:bodyPr/>
          <a:lstStyle/>
          <a:p>
            <a:r>
              <a:rPr lang="en-US" sz="3999"/>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776" y="701757"/>
            <a:ext cx="6343733" cy="6347169"/>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304" y="1953034"/>
            <a:ext cx="543807" cy="4677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29" y="1159725"/>
            <a:ext cx="479727" cy="456345"/>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155" y="2835625"/>
            <a:ext cx="459139" cy="445361"/>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16" y="2009277"/>
            <a:ext cx="869966" cy="4424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163" y="2541879"/>
            <a:ext cx="466244" cy="444256"/>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335" y="1406096"/>
            <a:ext cx="555651" cy="529447"/>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811" y="4937299"/>
            <a:ext cx="453204" cy="5319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0812" y="4553687"/>
            <a:ext cx="682355" cy="65017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7852" y="4422766"/>
            <a:ext cx="752147" cy="71667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356" y="5615141"/>
            <a:ext cx="613943" cy="742122"/>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112" y="5613305"/>
            <a:ext cx="889321" cy="297859"/>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144" y="3361948"/>
            <a:ext cx="922060" cy="712986"/>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855" y="2754509"/>
            <a:ext cx="410523" cy="413942"/>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7158" y="4937299"/>
            <a:ext cx="414061" cy="413942"/>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6147" y="3361947"/>
            <a:ext cx="414061" cy="413942"/>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899" y="4139745"/>
            <a:ext cx="414061" cy="413942"/>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90208" y="5624235"/>
            <a:ext cx="414061" cy="413942"/>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D369-E28F-428A-B6AA-3D4AA4ACAC2C}"/>
              </a:ext>
            </a:extLst>
          </p:cNvPr>
          <p:cNvSpPr>
            <a:spLocks noGrp="1"/>
          </p:cNvSpPr>
          <p:nvPr>
            <p:ph type="title"/>
          </p:nvPr>
        </p:nvSpPr>
        <p:spPr>
          <a:xfrm>
            <a:off x="274638" y="2125662"/>
            <a:ext cx="11887200" cy="1181862"/>
          </a:xfrm>
        </p:spPr>
        <p:txBody>
          <a:bodyPr/>
          <a:lstStyle/>
          <a:p>
            <a:r>
              <a:rPr lang="en-US" dirty="0"/>
              <a:t>Pipelines</a:t>
            </a:r>
          </a:p>
        </p:txBody>
      </p:sp>
    </p:spTree>
    <p:extLst>
      <p:ext uri="{BB962C8B-B14F-4D97-AF65-F5344CB8AC3E}">
        <p14:creationId xmlns:p14="http://schemas.microsoft.com/office/powerpoint/2010/main" val="32974520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613524-40E7-4B4F-BB99-B2082745377C}"/>
              </a:ext>
            </a:extLst>
          </p:cNvPr>
          <p:cNvSpPr>
            <a:spLocks noGrp="1"/>
          </p:cNvSpPr>
          <p:nvPr>
            <p:ph type="body" sz="quarter" idx="10"/>
          </p:nvPr>
        </p:nvSpPr>
        <p:spPr>
          <a:xfrm>
            <a:off x="273455" y="1361439"/>
            <a:ext cx="11889564" cy="5527667"/>
          </a:xfrm>
        </p:spPr>
        <p:txBody>
          <a:bodyPr vert="horz" wrap="square" lIns="146304" tIns="91440" rIns="146304" bIns="91440" rtlCol="0" anchor="t">
            <a:spAutoFit/>
          </a:bodyPr>
          <a:lstStyle/>
          <a:p>
            <a:pPr marL="0" indent="0">
              <a:buNone/>
            </a:pPr>
            <a:r>
              <a:rPr lang="en-US" sz="2800" dirty="0"/>
              <a:t>Cloud service that you can use to automatically build and test your code project and make it available to other users.</a:t>
            </a:r>
          </a:p>
          <a:p>
            <a:pPr marL="0" indent="0">
              <a:buNone/>
            </a:pPr>
            <a:endParaRPr lang="en-US" sz="2800" dirty="0"/>
          </a:p>
          <a:p>
            <a:pPr marL="0" indent="0">
              <a:buNone/>
            </a:pPr>
            <a:r>
              <a:rPr lang="en-US" sz="2800" dirty="0"/>
              <a:t>Works with just about any language or project type.</a:t>
            </a:r>
          </a:p>
          <a:p>
            <a:pPr marL="0" indent="0">
              <a:buNone/>
            </a:pPr>
            <a:endParaRPr lang="en-US" sz="2800" dirty="0"/>
          </a:p>
          <a:p>
            <a:pPr marL="0" indent="0">
              <a:buNone/>
            </a:pPr>
            <a:r>
              <a:rPr lang="en-US" sz="2800" dirty="0"/>
              <a:t>Fully featured continuous integration (CI) and continuous delivery (CD) service</a:t>
            </a:r>
          </a:p>
          <a:p>
            <a:pPr marL="0" indent="0">
              <a:buNone/>
            </a:pPr>
            <a:endParaRPr lang="en-US" sz="2800" dirty="0"/>
          </a:p>
          <a:p>
            <a:pPr marL="0" indent="0">
              <a:buNone/>
            </a:pPr>
            <a:r>
              <a:rPr lang="en-US" sz="2800" dirty="0"/>
              <a:t>Helps to ensure consistent and quality code that's readily available to users</a:t>
            </a:r>
          </a:p>
          <a:p>
            <a:pPr marL="0" indent="0">
              <a:buNone/>
            </a:pPr>
            <a:endParaRPr lang="en-US" sz="2800" dirty="0"/>
          </a:p>
          <a:p>
            <a:pPr marL="0" indent="0">
              <a:buNone/>
            </a:pPr>
            <a:r>
              <a:rPr lang="en-US" sz="2800" dirty="0"/>
              <a:t>Start with your code on GitHub, GitLab, Bitbucket, or Azure Repos. Then you can automate the build, test, and deployment of your code to Microsoft Azure, Google Cloud, Amazon cloud services or on-prem </a:t>
            </a:r>
          </a:p>
        </p:txBody>
      </p:sp>
      <p:sp>
        <p:nvSpPr>
          <p:cNvPr id="3" name="Title 2">
            <a:extLst>
              <a:ext uri="{FF2B5EF4-FFF2-40B4-BE49-F238E27FC236}">
                <a16:creationId xmlns:a16="http://schemas.microsoft.com/office/drawing/2014/main" id="{CFB9236E-1AEF-4DB7-B28E-9748B1F7A8C4}"/>
              </a:ext>
            </a:extLst>
          </p:cNvPr>
          <p:cNvSpPr>
            <a:spLocks noGrp="1"/>
          </p:cNvSpPr>
          <p:nvPr>
            <p:ph type="title"/>
          </p:nvPr>
        </p:nvSpPr>
        <p:spPr/>
        <p:txBody>
          <a:bodyPr/>
          <a:lstStyle/>
          <a:p>
            <a:r>
              <a:rPr lang="en-US" dirty="0"/>
              <a:t>What is Azure Pipelines?</a:t>
            </a:r>
          </a:p>
        </p:txBody>
      </p:sp>
    </p:spTree>
    <p:extLst>
      <p:ext uri="{BB962C8B-B14F-4D97-AF65-F5344CB8AC3E}">
        <p14:creationId xmlns:p14="http://schemas.microsoft.com/office/powerpoint/2010/main" val="1083021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9236E-1AEF-4DB7-B28E-9748B1F7A8C4}"/>
              </a:ext>
            </a:extLst>
          </p:cNvPr>
          <p:cNvSpPr>
            <a:spLocks noGrp="1"/>
          </p:cNvSpPr>
          <p:nvPr>
            <p:ph type="title"/>
          </p:nvPr>
        </p:nvSpPr>
        <p:spPr/>
        <p:txBody>
          <a:bodyPr/>
          <a:lstStyle/>
          <a:p>
            <a:r>
              <a:rPr lang="en-US" sz="4000" dirty="0"/>
              <a:t>Continuous Integration (CI) and Continuous Delivery (CD)</a:t>
            </a:r>
          </a:p>
        </p:txBody>
      </p:sp>
      <p:pic>
        <p:nvPicPr>
          <p:cNvPr id="6" name="Picture 5">
            <a:extLst>
              <a:ext uri="{FF2B5EF4-FFF2-40B4-BE49-F238E27FC236}">
                <a16:creationId xmlns:a16="http://schemas.microsoft.com/office/drawing/2014/main" id="{CE9C5DE2-F4A4-7037-4D0C-E5B541A85098}"/>
              </a:ext>
            </a:extLst>
          </p:cNvPr>
          <p:cNvPicPr>
            <a:picLocks noChangeAspect="1"/>
          </p:cNvPicPr>
          <p:nvPr/>
        </p:nvPicPr>
        <p:blipFill>
          <a:blip r:embed="rId3"/>
          <a:stretch>
            <a:fillRect/>
          </a:stretch>
        </p:blipFill>
        <p:spPr>
          <a:xfrm>
            <a:off x="747937" y="1844675"/>
            <a:ext cx="10940599" cy="3808130"/>
          </a:xfrm>
          <a:prstGeom prst="rect">
            <a:avLst/>
          </a:prstGeom>
        </p:spPr>
      </p:pic>
    </p:spTree>
    <p:extLst>
      <p:ext uri="{BB962C8B-B14F-4D97-AF65-F5344CB8AC3E}">
        <p14:creationId xmlns:p14="http://schemas.microsoft.com/office/powerpoint/2010/main" val="2076244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9236E-1AEF-4DB7-B28E-9748B1F7A8C4}"/>
              </a:ext>
            </a:extLst>
          </p:cNvPr>
          <p:cNvSpPr>
            <a:spLocks noGrp="1"/>
          </p:cNvSpPr>
          <p:nvPr>
            <p:ph type="title"/>
          </p:nvPr>
        </p:nvSpPr>
        <p:spPr/>
        <p:txBody>
          <a:bodyPr/>
          <a:lstStyle/>
          <a:p>
            <a:r>
              <a:rPr lang="en-US" sz="4000" dirty="0"/>
              <a:t>Classic Build / Release</a:t>
            </a:r>
          </a:p>
        </p:txBody>
      </p:sp>
      <p:pic>
        <p:nvPicPr>
          <p:cNvPr id="4" name="Picture 3">
            <a:extLst>
              <a:ext uri="{FF2B5EF4-FFF2-40B4-BE49-F238E27FC236}">
                <a16:creationId xmlns:a16="http://schemas.microsoft.com/office/drawing/2014/main" id="{DBADC4A8-1E54-8F21-E2FA-762718EB000C}"/>
              </a:ext>
            </a:extLst>
          </p:cNvPr>
          <p:cNvPicPr>
            <a:picLocks noChangeAspect="1"/>
          </p:cNvPicPr>
          <p:nvPr/>
        </p:nvPicPr>
        <p:blipFill>
          <a:blip r:embed="rId3"/>
          <a:stretch>
            <a:fillRect/>
          </a:stretch>
        </p:blipFill>
        <p:spPr>
          <a:xfrm>
            <a:off x="2086452" y="1876906"/>
            <a:ext cx="8263570" cy="4822345"/>
          </a:xfrm>
          <a:prstGeom prst="rect">
            <a:avLst/>
          </a:prstGeom>
        </p:spPr>
      </p:pic>
    </p:spTree>
    <p:extLst>
      <p:ext uri="{BB962C8B-B14F-4D97-AF65-F5344CB8AC3E}">
        <p14:creationId xmlns:p14="http://schemas.microsoft.com/office/powerpoint/2010/main" val="39744942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9236E-1AEF-4DB7-B28E-9748B1F7A8C4}"/>
              </a:ext>
            </a:extLst>
          </p:cNvPr>
          <p:cNvSpPr>
            <a:spLocks noGrp="1"/>
          </p:cNvSpPr>
          <p:nvPr>
            <p:ph type="title"/>
          </p:nvPr>
        </p:nvSpPr>
        <p:spPr/>
        <p:txBody>
          <a:bodyPr/>
          <a:lstStyle/>
          <a:p>
            <a:r>
              <a:rPr lang="en-US" sz="4000" dirty="0"/>
              <a:t>YML Pipeline</a:t>
            </a:r>
          </a:p>
        </p:txBody>
      </p:sp>
      <p:pic>
        <p:nvPicPr>
          <p:cNvPr id="7" name="Picture 6">
            <a:extLst>
              <a:ext uri="{FF2B5EF4-FFF2-40B4-BE49-F238E27FC236}">
                <a16:creationId xmlns:a16="http://schemas.microsoft.com/office/drawing/2014/main" id="{AB60B1A1-BB6D-2AF3-7432-16E13723D9B3}"/>
              </a:ext>
            </a:extLst>
          </p:cNvPr>
          <p:cNvPicPr>
            <a:picLocks noChangeAspect="1"/>
          </p:cNvPicPr>
          <p:nvPr/>
        </p:nvPicPr>
        <p:blipFill>
          <a:blip r:embed="rId3"/>
          <a:stretch>
            <a:fillRect/>
          </a:stretch>
        </p:blipFill>
        <p:spPr>
          <a:xfrm>
            <a:off x="3912520" y="997391"/>
            <a:ext cx="4611433" cy="5997134"/>
          </a:xfrm>
          <a:prstGeom prst="rect">
            <a:avLst/>
          </a:prstGeom>
        </p:spPr>
      </p:pic>
    </p:spTree>
    <p:extLst>
      <p:ext uri="{BB962C8B-B14F-4D97-AF65-F5344CB8AC3E}">
        <p14:creationId xmlns:p14="http://schemas.microsoft.com/office/powerpoint/2010/main" val="8269624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2420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613524-40E7-4B4F-BB99-B2082745377C}"/>
              </a:ext>
            </a:extLst>
          </p:cNvPr>
          <p:cNvSpPr>
            <a:spLocks noGrp="1"/>
          </p:cNvSpPr>
          <p:nvPr>
            <p:ph type="body" sz="quarter" idx="10"/>
          </p:nvPr>
        </p:nvSpPr>
        <p:spPr>
          <a:xfrm>
            <a:off x="273455" y="1361439"/>
            <a:ext cx="11889564" cy="2769989"/>
          </a:xfrm>
        </p:spPr>
        <p:txBody>
          <a:bodyPr vert="horz" wrap="square" lIns="146304" tIns="91440" rIns="146304" bIns="91440" rtlCol="0" anchor="t">
            <a:spAutoFit/>
          </a:bodyPr>
          <a:lstStyle/>
          <a:p>
            <a:pPr marL="0" indent="0">
              <a:buNone/>
            </a:pPr>
            <a:r>
              <a:rPr lang="en-US" sz="2800" dirty="0"/>
              <a:t>To build your code or deploy your software you need at least one agent. As you add more code and people, you'll eventually need more.</a:t>
            </a:r>
          </a:p>
          <a:p>
            <a:pPr marL="0" indent="0">
              <a:buNone/>
            </a:pPr>
            <a:endParaRPr lang="en-US" sz="2800" dirty="0"/>
          </a:p>
          <a:p>
            <a:pPr marL="0" indent="0">
              <a:buNone/>
            </a:pPr>
            <a:r>
              <a:rPr lang="en-US" sz="2800" dirty="0"/>
              <a:t>When your build or deployment runs, the system begins one or more jobs. An agent is installable software that runs one build or deployment job at a time.</a:t>
            </a:r>
          </a:p>
          <a:p>
            <a:pPr marL="0" indent="0">
              <a:buNone/>
            </a:pPr>
            <a:endParaRPr lang="en-US" sz="2800" dirty="0"/>
          </a:p>
        </p:txBody>
      </p:sp>
      <p:sp>
        <p:nvSpPr>
          <p:cNvPr id="3" name="Title 2">
            <a:extLst>
              <a:ext uri="{FF2B5EF4-FFF2-40B4-BE49-F238E27FC236}">
                <a16:creationId xmlns:a16="http://schemas.microsoft.com/office/drawing/2014/main" id="{CFB9236E-1AEF-4DB7-B28E-9748B1F7A8C4}"/>
              </a:ext>
            </a:extLst>
          </p:cNvPr>
          <p:cNvSpPr>
            <a:spLocks noGrp="1"/>
          </p:cNvSpPr>
          <p:nvPr>
            <p:ph type="title"/>
          </p:nvPr>
        </p:nvSpPr>
        <p:spPr/>
        <p:txBody>
          <a:bodyPr/>
          <a:lstStyle/>
          <a:p>
            <a:r>
              <a:rPr lang="en-US" dirty="0"/>
              <a:t>Agents</a:t>
            </a:r>
          </a:p>
        </p:txBody>
      </p:sp>
    </p:spTree>
    <p:extLst>
      <p:ext uri="{BB962C8B-B14F-4D97-AF65-F5344CB8AC3E}">
        <p14:creationId xmlns:p14="http://schemas.microsoft.com/office/powerpoint/2010/main" val="850425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613524-40E7-4B4F-BB99-B2082745377C}"/>
              </a:ext>
            </a:extLst>
          </p:cNvPr>
          <p:cNvSpPr>
            <a:spLocks noGrp="1"/>
          </p:cNvSpPr>
          <p:nvPr>
            <p:ph type="body" sz="quarter" idx="10"/>
          </p:nvPr>
        </p:nvSpPr>
        <p:spPr>
          <a:xfrm>
            <a:off x="273455" y="1361439"/>
            <a:ext cx="11889564" cy="5527667"/>
          </a:xfrm>
        </p:spPr>
        <p:txBody>
          <a:bodyPr vert="horz" wrap="square" lIns="146304" tIns="91440" rIns="146304" bIns="91440" rtlCol="0" anchor="t">
            <a:spAutoFit/>
          </a:bodyPr>
          <a:lstStyle/>
          <a:p>
            <a:pPr marL="0" indent="0">
              <a:buNone/>
            </a:pPr>
            <a:r>
              <a:rPr lang="en-US" sz="2800" dirty="0"/>
              <a:t>Microsoft-hosted</a:t>
            </a:r>
          </a:p>
          <a:p>
            <a:r>
              <a:rPr lang="en-US" sz="2800" dirty="0"/>
              <a:t>Simplest way to build and deploy</a:t>
            </a:r>
          </a:p>
          <a:p>
            <a:r>
              <a:rPr lang="en-US" sz="2800" dirty="0"/>
              <a:t>Maintenance and upgrades are taken care of for you</a:t>
            </a:r>
          </a:p>
          <a:p>
            <a:r>
              <a:rPr lang="en-US" sz="2800" dirty="0"/>
              <a:t>Each time you run a pipeline, you get a fresh virtual machine. The virtual machine is discarded after one use.</a:t>
            </a:r>
          </a:p>
          <a:p>
            <a:pPr marL="0" indent="0">
              <a:buNone/>
            </a:pPr>
            <a:r>
              <a:rPr lang="en-US" sz="2800" dirty="0"/>
              <a:t>Self-hosted </a:t>
            </a:r>
          </a:p>
          <a:p>
            <a:r>
              <a:rPr lang="en-US" sz="2800" dirty="0"/>
              <a:t>Set up and manage on your own to run build and deployment jobs</a:t>
            </a:r>
          </a:p>
          <a:p>
            <a:r>
              <a:rPr lang="en-US" sz="2800" dirty="0"/>
              <a:t>Gives you more control to install dependent software needed for your builds and deployments</a:t>
            </a:r>
          </a:p>
          <a:p>
            <a:r>
              <a:rPr lang="en-US" sz="2800" dirty="0"/>
              <a:t>You can install the agent on Linux, macOS, or Windows machines. You can also install an agent on a Linux Docker container. </a:t>
            </a:r>
          </a:p>
          <a:p>
            <a:r>
              <a:rPr lang="en-US" sz="2800" dirty="0"/>
              <a:t>Can be configured as a service or an interactive process</a:t>
            </a:r>
          </a:p>
        </p:txBody>
      </p:sp>
      <p:sp>
        <p:nvSpPr>
          <p:cNvPr id="3" name="Title 2">
            <a:extLst>
              <a:ext uri="{FF2B5EF4-FFF2-40B4-BE49-F238E27FC236}">
                <a16:creationId xmlns:a16="http://schemas.microsoft.com/office/drawing/2014/main" id="{CFB9236E-1AEF-4DB7-B28E-9748B1F7A8C4}"/>
              </a:ext>
            </a:extLst>
          </p:cNvPr>
          <p:cNvSpPr>
            <a:spLocks noGrp="1"/>
          </p:cNvSpPr>
          <p:nvPr>
            <p:ph type="title"/>
          </p:nvPr>
        </p:nvSpPr>
        <p:spPr/>
        <p:txBody>
          <a:bodyPr/>
          <a:lstStyle/>
          <a:p>
            <a:r>
              <a:rPr lang="en-US" dirty="0"/>
              <a:t>Agents</a:t>
            </a:r>
          </a:p>
        </p:txBody>
      </p:sp>
    </p:spTree>
    <p:extLst>
      <p:ext uri="{BB962C8B-B14F-4D97-AF65-F5344CB8AC3E}">
        <p14:creationId xmlns:p14="http://schemas.microsoft.com/office/powerpoint/2010/main" val="3495763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9236E-1AEF-4DB7-B28E-9748B1F7A8C4}"/>
              </a:ext>
            </a:extLst>
          </p:cNvPr>
          <p:cNvSpPr>
            <a:spLocks noGrp="1"/>
          </p:cNvSpPr>
          <p:nvPr>
            <p:ph type="title"/>
          </p:nvPr>
        </p:nvSpPr>
        <p:spPr/>
        <p:txBody>
          <a:bodyPr/>
          <a:lstStyle/>
          <a:p>
            <a:r>
              <a:rPr lang="en-US" dirty="0"/>
              <a:t>Terraform Tasks</a:t>
            </a:r>
          </a:p>
        </p:txBody>
      </p:sp>
      <p:pic>
        <p:nvPicPr>
          <p:cNvPr id="6" name="Inhaltsplatzhalter 2">
            <a:extLst>
              <a:ext uri="{FF2B5EF4-FFF2-40B4-BE49-F238E27FC236}">
                <a16:creationId xmlns:a16="http://schemas.microsoft.com/office/drawing/2014/main" id="{74698500-E221-5050-683B-EED27819F78E}"/>
              </a:ext>
            </a:extLst>
          </p:cNvPr>
          <p:cNvPicPr>
            <a:picLocks noChangeAspect="1"/>
          </p:cNvPicPr>
          <p:nvPr/>
        </p:nvPicPr>
        <p:blipFill>
          <a:blip r:embed="rId3"/>
          <a:stretch>
            <a:fillRect/>
          </a:stretch>
        </p:blipFill>
        <p:spPr>
          <a:xfrm>
            <a:off x="3013889" y="1574114"/>
            <a:ext cx="6408695" cy="5014099"/>
          </a:xfrm>
          <a:prstGeom prst="rect">
            <a:avLst/>
          </a:prstGeom>
        </p:spPr>
      </p:pic>
    </p:spTree>
    <p:extLst>
      <p:ext uri="{BB962C8B-B14F-4D97-AF65-F5344CB8AC3E}">
        <p14:creationId xmlns:p14="http://schemas.microsoft.com/office/powerpoint/2010/main" val="29595130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9236E-1AEF-4DB7-B28E-9748B1F7A8C4}"/>
              </a:ext>
            </a:extLst>
          </p:cNvPr>
          <p:cNvSpPr>
            <a:spLocks noGrp="1"/>
          </p:cNvSpPr>
          <p:nvPr>
            <p:ph type="title"/>
          </p:nvPr>
        </p:nvSpPr>
        <p:spPr/>
        <p:txBody>
          <a:bodyPr/>
          <a:lstStyle/>
          <a:p>
            <a:r>
              <a:rPr lang="en-US" dirty="0"/>
              <a:t>DevOps Process</a:t>
            </a:r>
          </a:p>
        </p:txBody>
      </p:sp>
      <p:pic>
        <p:nvPicPr>
          <p:cNvPr id="7" name="Picture 6">
            <a:extLst>
              <a:ext uri="{FF2B5EF4-FFF2-40B4-BE49-F238E27FC236}">
                <a16:creationId xmlns:a16="http://schemas.microsoft.com/office/drawing/2014/main" id="{DAC97189-1C11-706F-C824-6D12D42BD396}"/>
              </a:ext>
            </a:extLst>
          </p:cNvPr>
          <p:cNvPicPr>
            <a:picLocks noChangeAspect="1"/>
          </p:cNvPicPr>
          <p:nvPr/>
        </p:nvPicPr>
        <p:blipFill>
          <a:blip r:embed="rId3"/>
          <a:stretch>
            <a:fillRect/>
          </a:stretch>
        </p:blipFill>
        <p:spPr>
          <a:xfrm>
            <a:off x="2257377" y="1303020"/>
            <a:ext cx="7921719" cy="5691505"/>
          </a:xfrm>
          <a:prstGeom prst="rect">
            <a:avLst/>
          </a:prstGeom>
        </p:spPr>
      </p:pic>
    </p:spTree>
    <p:extLst>
      <p:ext uri="{BB962C8B-B14F-4D97-AF65-F5344CB8AC3E}">
        <p14:creationId xmlns:p14="http://schemas.microsoft.com/office/powerpoint/2010/main" val="34474370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BBC3-C7CB-4EE8-0C19-20213E59DAC9}"/>
              </a:ext>
            </a:extLst>
          </p:cNvPr>
          <p:cNvSpPr>
            <a:spLocks noGrp="1"/>
          </p:cNvSpPr>
          <p:nvPr>
            <p:ph type="title"/>
          </p:nvPr>
        </p:nvSpPr>
        <p:spPr>
          <a:xfrm>
            <a:off x="274639" y="1241426"/>
            <a:ext cx="5486399" cy="1098762"/>
          </a:xfrm>
        </p:spPr>
        <p:txBody>
          <a:bodyPr/>
          <a:lstStyle/>
          <a:p>
            <a:r>
              <a:rPr lang="en-US" dirty="0"/>
              <a:t>DEMO</a:t>
            </a:r>
            <a:endParaRPr lang="pt-BR" dirty="0"/>
          </a:p>
        </p:txBody>
      </p:sp>
      <p:sp>
        <p:nvSpPr>
          <p:cNvPr id="3" name="Picture Placeholder 2">
            <a:extLst>
              <a:ext uri="{FF2B5EF4-FFF2-40B4-BE49-F238E27FC236}">
                <a16:creationId xmlns:a16="http://schemas.microsoft.com/office/drawing/2014/main" id="{D78868AA-1825-F7EF-821E-63498D64A53A}"/>
              </a:ext>
            </a:extLst>
          </p:cNvPr>
          <p:cNvSpPr>
            <a:spLocks noGrp="1"/>
          </p:cNvSpPr>
          <p:nvPr>
            <p:ph type="pic" sz="quarter" idx="10"/>
          </p:nvPr>
        </p:nvSpPr>
        <p:spPr/>
        <p:txBody>
          <a:bodyPr/>
          <a:lstStyle/>
          <a:p>
            <a:endParaRPr lang="pt-BR"/>
          </a:p>
        </p:txBody>
      </p:sp>
    </p:spTree>
    <p:extLst>
      <p:ext uri="{BB962C8B-B14F-4D97-AF65-F5344CB8AC3E}">
        <p14:creationId xmlns:p14="http://schemas.microsoft.com/office/powerpoint/2010/main" val="4838347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BBC3-C7CB-4EE8-0C19-20213E59DAC9}"/>
              </a:ext>
            </a:extLst>
          </p:cNvPr>
          <p:cNvSpPr>
            <a:spLocks noGrp="1"/>
          </p:cNvSpPr>
          <p:nvPr>
            <p:ph type="title"/>
          </p:nvPr>
        </p:nvSpPr>
        <p:spPr>
          <a:xfrm>
            <a:off x="274639" y="1241426"/>
            <a:ext cx="5486399" cy="2428357"/>
          </a:xfrm>
        </p:spPr>
        <p:txBody>
          <a:bodyPr/>
          <a:lstStyle/>
          <a:p>
            <a:r>
              <a:rPr lang="en-US" dirty="0"/>
              <a:t>QUESTIONS</a:t>
            </a:r>
            <a:br>
              <a:rPr lang="en-US" dirty="0"/>
            </a:br>
            <a:br>
              <a:rPr lang="en-US" sz="3200" dirty="0"/>
            </a:br>
            <a:r>
              <a:rPr lang="en-US" sz="3200" dirty="0"/>
              <a:t>Leandro Prado</a:t>
            </a:r>
            <a:br>
              <a:rPr lang="en-US" sz="3200" dirty="0"/>
            </a:br>
            <a:r>
              <a:rPr lang="en-US" sz="3200" dirty="0"/>
              <a:t>leandro.prado@microsoft.com</a:t>
            </a:r>
            <a:endParaRPr lang="pt-BR" dirty="0"/>
          </a:p>
        </p:txBody>
      </p:sp>
      <p:sp>
        <p:nvSpPr>
          <p:cNvPr id="3" name="Picture Placeholder 2">
            <a:extLst>
              <a:ext uri="{FF2B5EF4-FFF2-40B4-BE49-F238E27FC236}">
                <a16:creationId xmlns:a16="http://schemas.microsoft.com/office/drawing/2014/main" id="{D78868AA-1825-F7EF-821E-63498D64A53A}"/>
              </a:ext>
            </a:extLst>
          </p:cNvPr>
          <p:cNvSpPr>
            <a:spLocks noGrp="1"/>
          </p:cNvSpPr>
          <p:nvPr>
            <p:ph type="pic" sz="quarter" idx="10"/>
          </p:nvPr>
        </p:nvSpPr>
        <p:spPr/>
        <p:txBody>
          <a:bodyPr/>
          <a:lstStyle/>
          <a:p>
            <a:endParaRPr lang="pt-BR"/>
          </a:p>
        </p:txBody>
      </p:sp>
    </p:spTree>
    <p:extLst>
      <p:ext uri="{BB962C8B-B14F-4D97-AF65-F5344CB8AC3E}">
        <p14:creationId xmlns:p14="http://schemas.microsoft.com/office/powerpoint/2010/main" val="1597808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17552" y="2068527"/>
            <a:ext cx="6777608" cy="3657560"/>
          </a:xfrm>
        </p:spPr>
        <p:txBody>
          <a:bodyPr/>
          <a:lstStyle/>
          <a:p>
            <a:r>
              <a:rPr lang="en-US" sz="4000" dirty="0">
                <a:cs typeface="Segoe UI"/>
              </a:rPr>
              <a:t>Terraform to Azure</a:t>
            </a:r>
            <a:br>
              <a:rPr lang="en-US" sz="4000" dirty="0">
                <a:cs typeface="Segoe UI"/>
              </a:rPr>
            </a:br>
            <a:br>
              <a:rPr lang="en-US" sz="4000" dirty="0">
                <a:cs typeface="Segoe UI"/>
              </a:rPr>
            </a:br>
            <a:r>
              <a:rPr lang="en-US" sz="4000" dirty="0">
                <a:cs typeface="Segoe UI"/>
              </a:rPr>
              <a:t>Module 05 - Terraform Pipeline with Azure Pipeline</a:t>
            </a:r>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11457"/>
          </a:xfrm>
        </p:spPr>
        <p:txBody>
          <a:bodyPr vert="horz" wrap="square" lIns="146304" tIns="91440" rIns="146304" bIns="91440" rtlCol="0" anchor="t">
            <a:spAutoFit/>
          </a:bodyPr>
          <a:lstStyle/>
          <a:p>
            <a:pPr marL="0" indent="0">
              <a:buFont typeface="Arial" pitchFamily="34" charset="0"/>
              <a:buNone/>
            </a:pPr>
            <a:r>
              <a:rPr lang="en-US" dirty="0">
                <a:gradFill>
                  <a:gsLst>
                    <a:gs pos="1250">
                      <a:schemeClr val="tx1"/>
                    </a:gs>
                    <a:gs pos="100000">
                      <a:schemeClr val="tx1"/>
                    </a:gs>
                  </a:gsLst>
                  <a:lin ang="5400000" scaled="0"/>
                </a:gradFill>
              </a:rPr>
              <a:t>After completing this learning unit, you will understand</a:t>
            </a:r>
          </a:p>
          <a:p>
            <a:endParaRPr lang="en-US" dirty="0"/>
          </a:p>
          <a:p>
            <a:r>
              <a:rPr lang="en-US" dirty="0"/>
              <a:t>Azure DevOps</a:t>
            </a:r>
          </a:p>
          <a:p>
            <a:r>
              <a:rPr lang="en-US" dirty="0"/>
              <a:t>Pipelines</a:t>
            </a:r>
          </a:p>
        </p:txBody>
      </p:sp>
      <p:sp>
        <p:nvSpPr>
          <p:cNvPr id="3" name="Title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2358866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D369-E28F-428A-B6AA-3D4AA4ACAC2C}"/>
              </a:ext>
            </a:extLst>
          </p:cNvPr>
          <p:cNvSpPr>
            <a:spLocks noGrp="1"/>
          </p:cNvSpPr>
          <p:nvPr>
            <p:ph type="title"/>
          </p:nvPr>
        </p:nvSpPr>
        <p:spPr>
          <a:xfrm>
            <a:off x="274638" y="2125662"/>
            <a:ext cx="11887200" cy="1181862"/>
          </a:xfrm>
        </p:spPr>
        <p:txBody>
          <a:bodyPr/>
          <a:lstStyle/>
          <a:p>
            <a:r>
              <a:rPr lang="en-US" dirty="0"/>
              <a:t>Azure DevOps</a:t>
            </a:r>
          </a:p>
        </p:txBody>
      </p:sp>
    </p:spTree>
    <p:extLst>
      <p:ext uri="{BB962C8B-B14F-4D97-AF65-F5344CB8AC3E}">
        <p14:creationId xmlns:p14="http://schemas.microsoft.com/office/powerpoint/2010/main" val="14279537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5796" y="964074"/>
            <a:ext cx="11563879"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5796" y="1928396"/>
            <a:ext cx="5412179" cy="396336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21" tIns="777020" rIns="182828" bIns="146262" numCol="1" spcCol="0" rtlCol="0" fromWordArt="0" anchor="t" anchorCtr="0" forceAA="0" compatLnSpc="1">
              <a:prstTxWarp prst="textNoShape">
                <a:avLst/>
              </a:prstTxWarp>
              <a:noAutofit/>
            </a:bodyPr>
            <a:lstStyle/>
            <a:p>
              <a:pPr defTabSz="932509"/>
              <a:r>
                <a:rPr lang="en-US" sz="2800" dirty="0">
                  <a:solidFill>
                    <a:srgbClr val="000000"/>
                  </a:solidFill>
                  <a:latin typeface="Segoe UI"/>
                </a:rPr>
                <a:t>DevOps is the union of </a:t>
              </a:r>
              <a:r>
                <a:rPr lang="en-US" sz="2800" b="1" dirty="0">
                  <a:solidFill>
                    <a:srgbClr val="0078D7"/>
                  </a:solidFill>
                  <a:latin typeface="Segoe UI"/>
                </a:rPr>
                <a:t>people</a:t>
              </a:r>
              <a:r>
                <a:rPr lang="en-US" sz="2800" dirty="0">
                  <a:solidFill>
                    <a:srgbClr val="000000"/>
                  </a:solidFill>
                  <a:latin typeface="Segoe UI"/>
                </a:rPr>
                <a:t>, </a:t>
              </a:r>
              <a:r>
                <a:rPr lang="en-US" sz="2800" b="1" dirty="0">
                  <a:solidFill>
                    <a:srgbClr val="0078D7"/>
                  </a:solidFill>
                  <a:latin typeface="Segoe UI"/>
                </a:rPr>
                <a:t>process</a:t>
              </a:r>
              <a:r>
                <a:rPr lang="en-US" sz="2800" dirty="0">
                  <a:solidFill>
                    <a:srgbClr val="000000"/>
                  </a:solidFill>
                  <a:latin typeface="Segoe UI"/>
                </a:rPr>
                <a:t>, and </a:t>
              </a:r>
              <a:r>
                <a:rPr lang="en-US" sz="2800" b="1" dirty="0">
                  <a:solidFill>
                    <a:srgbClr val="0078D7"/>
                  </a:solidFill>
                  <a:latin typeface="Segoe UI"/>
                </a:rPr>
                <a:t>products</a:t>
              </a:r>
              <a:r>
                <a:rPr lang="en-US" sz="2800" dirty="0">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32509">
                <a:defRPr/>
              </a:pPr>
              <a:r>
                <a:rPr lang="en-US" sz="6398" kern="0" spc="-10" dirty="0">
                  <a:ln w="3175">
                    <a:noFill/>
                  </a:ln>
                  <a:solidFill>
                    <a:srgbClr val="0078D7"/>
                  </a:solidFill>
                  <a:latin typeface="Rockwell Extra Bold" panose="02060903040505020403" pitchFamily="18" charset="0"/>
                  <a:cs typeface="Segoe UI" pitchFamily="34" charset="0"/>
                </a:rPr>
                <a:t>“</a:t>
              </a:r>
              <a:endParaRPr lang="en-US" sz="6398" kern="0" dirty="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87249" cy="1098648"/>
            </a:xfrm>
            <a:prstGeom prst="rect">
              <a:avLst/>
            </a:prstGeom>
          </p:spPr>
          <p:txBody>
            <a:bodyPr wrap="none">
              <a:spAutoFit/>
            </a:bodyPr>
            <a:lstStyle/>
            <a:p>
              <a:pPr defTabSz="932509">
                <a:defRPr/>
              </a:pPr>
              <a:r>
                <a:rPr lang="en-US" sz="6398" kern="0" spc="-10" dirty="0">
                  <a:ln w="3175">
                    <a:noFill/>
                  </a:ln>
                  <a:solidFill>
                    <a:srgbClr val="0078D7"/>
                  </a:solidFill>
                  <a:latin typeface="Rockwell Extra Bold" panose="02060903040505020403" pitchFamily="18" charset="0"/>
                  <a:cs typeface="Segoe UI" pitchFamily="34" charset="0"/>
                </a:rPr>
                <a:t>”</a:t>
              </a:r>
              <a:endParaRPr lang="en-US" sz="6398" kern="0" dirty="0">
                <a:solidFill>
                  <a:srgbClr val="0078D7"/>
                </a:solidFill>
                <a:latin typeface="Segoe UI"/>
              </a:endParaRPr>
            </a:p>
          </p:txBody>
        </p:sp>
      </p:grpSp>
      <p:grpSp>
        <p:nvGrpSpPr>
          <p:cNvPr id="2" name="Group 1">
            <a:extLst>
              <a:ext uri="{FF2B5EF4-FFF2-40B4-BE49-F238E27FC236}">
                <a16:creationId xmlns:a16="http://schemas.microsoft.com/office/drawing/2014/main" id="{5B2102D3-A62E-4D77-AED2-14CD7C0349C6}"/>
              </a:ext>
            </a:extLst>
          </p:cNvPr>
          <p:cNvGrpSpPr/>
          <p:nvPr/>
        </p:nvGrpSpPr>
        <p:grpSpPr>
          <a:xfrm>
            <a:off x="6127073" y="1017092"/>
            <a:ext cx="5965588" cy="5227954"/>
            <a:chOff x="6127059" y="1016740"/>
            <a:chExt cx="5966435" cy="5228695"/>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3841">
                  <a:lnSpc>
                    <a:spcPct val="90000"/>
                  </a:lnSpc>
                  <a:spcBef>
                    <a:spcPts val="784"/>
                  </a:spcBef>
                  <a:defRPr/>
                </a:pPr>
                <a:r>
                  <a:rPr lang="en-US" spc="10" dirty="0">
                    <a:ln w="3175">
                      <a:noFill/>
                    </a:ln>
                    <a:solidFill>
                      <a:srgbClr val="0078D7"/>
                    </a:solidFill>
                    <a:latin typeface="Segoe UI"/>
                    <a:cs typeface="Segoe UI Semilight" panose="020B0402040204020203" pitchFamily="34" charset="0"/>
                  </a:rPr>
                  <a:t>Continuous</a:t>
                </a:r>
                <a:br>
                  <a:rPr lang="en-US" spc="10" dirty="0">
                    <a:ln w="3175">
                      <a:noFill/>
                    </a:ln>
                    <a:solidFill>
                      <a:srgbClr val="0078D7"/>
                    </a:solidFill>
                    <a:latin typeface="Segoe UI"/>
                    <a:cs typeface="Segoe UI Semilight" panose="020B0402040204020203" pitchFamily="34" charset="0"/>
                  </a:rPr>
                </a:br>
                <a:r>
                  <a:rPr lang="en-US" spc="10" dirty="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23391" cy="521377"/>
            </a:xfrm>
            <a:prstGeom prst="rect">
              <a:avLst/>
            </a:prstGeom>
            <a:noFill/>
          </p:spPr>
          <p:txBody>
            <a:bodyPr wrap="none" lIns="182854" tIns="146283" rIns="182854" bIns="146283" rtlCol="0">
              <a:spAutoFit/>
            </a:bodyPr>
            <a:lstStyle/>
            <a:p>
              <a:pPr defTabSz="932509">
                <a:lnSpc>
                  <a:spcPct val="90000"/>
                </a:lnSpc>
                <a:spcAft>
                  <a:spcPts val="600"/>
                </a:spcAft>
              </a:pPr>
              <a:r>
                <a:rPr lang="en-US" sz="1599" dirty="0">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14959" cy="521377"/>
            </a:xfrm>
            <a:prstGeom prst="rect">
              <a:avLst/>
            </a:prstGeom>
            <a:noFill/>
          </p:spPr>
          <p:txBody>
            <a:bodyPr wrap="none" lIns="182854" tIns="146283" rIns="182854" bIns="146283" rtlCol="0">
              <a:spAutoFit/>
            </a:bodyPr>
            <a:lstStyle/>
            <a:p>
              <a:pPr defTabSz="932509">
                <a:lnSpc>
                  <a:spcPct val="90000"/>
                </a:lnSpc>
                <a:spcAft>
                  <a:spcPts val="600"/>
                </a:spcAft>
              </a:pPr>
              <a:r>
                <a:rPr lang="en-US" sz="1599" dirty="0">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73201"/>
            </a:xfrm>
            <a:prstGeom prst="rect">
              <a:avLst/>
            </a:prstGeom>
            <a:noFill/>
          </p:spPr>
          <p:txBody>
            <a:bodyPr wrap="square" lIns="182854" tIns="146283" rIns="182854" bIns="146283" rtlCol="0">
              <a:spAutoFit/>
            </a:bodyPr>
            <a:lstStyle/>
            <a:p>
              <a:pPr algn="ctr" defTabSz="932509">
                <a:lnSpc>
                  <a:spcPct val="90000"/>
                </a:lnSpc>
                <a:spcAft>
                  <a:spcPts val="600"/>
                </a:spcAft>
              </a:pPr>
              <a:r>
                <a:rPr lang="en-US" sz="1599" dirty="0">
                  <a:solidFill>
                    <a:srgbClr val="0078D7"/>
                  </a:solidFill>
                  <a:latin typeface="Segoe UI"/>
                  <a:ea typeface="Segoe UI" pitchFamily="34" charset="0"/>
                  <a:cs typeface="Segoe UI" pitchFamily="34" charset="0"/>
                </a:rPr>
                <a:t>Monitor </a:t>
              </a:r>
              <a:br>
                <a:rPr lang="en-US" sz="1599" dirty="0">
                  <a:solidFill>
                    <a:srgbClr val="0078D7"/>
                  </a:solidFill>
                  <a:latin typeface="Segoe UI"/>
                  <a:ea typeface="Segoe UI" pitchFamily="34" charset="0"/>
                  <a:cs typeface="Segoe UI" pitchFamily="34" charset="0"/>
                </a:rPr>
              </a:br>
              <a:r>
                <a:rPr lang="en-US" sz="1599" dirty="0">
                  <a:solidFill>
                    <a:srgbClr val="0078D7"/>
                  </a:solidFill>
                  <a:latin typeface="Segoe UI"/>
                  <a:ea typeface="Segoe UI" pitchFamily="34" charset="0"/>
                  <a:cs typeface="Segoe UI" pitchFamily="34" charset="0"/>
                </a:rPr>
                <a:t>&amp; </a:t>
              </a:r>
              <a:br>
                <a:rPr lang="en-US" sz="1599" dirty="0">
                  <a:solidFill>
                    <a:srgbClr val="0078D7"/>
                  </a:solidFill>
                  <a:latin typeface="Segoe UI"/>
                  <a:ea typeface="Segoe UI" pitchFamily="34" charset="0"/>
                  <a:cs typeface="Segoe UI" pitchFamily="34" charset="0"/>
                </a:rPr>
              </a:br>
              <a:r>
                <a:rPr lang="en-US" sz="1599" dirty="0">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73201"/>
            </a:xfrm>
            <a:prstGeom prst="rect">
              <a:avLst/>
            </a:prstGeom>
            <a:noFill/>
          </p:spPr>
          <p:txBody>
            <a:bodyPr wrap="square" lIns="182854" tIns="146283" rIns="182854" bIns="146283" rtlCol="0">
              <a:spAutoFit/>
            </a:bodyPr>
            <a:lstStyle/>
            <a:p>
              <a:pPr algn="ctr" defTabSz="932509">
                <a:lnSpc>
                  <a:spcPct val="90000"/>
                </a:lnSpc>
                <a:spcAft>
                  <a:spcPts val="600"/>
                </a:spcAft>
              </a:pPr>
              <a:r>
                <a:rPr lang="en-US" sz="1599" dirty="0">
                  <a:solidFill>
                    <a:srgbClr val="0078D7"/>
                  </a:solidFill>
                  <a:latin typeface="Segoe UI"/>
                  <a:ea typeface="Segoe UI" pitchFamily="34" charset="0"/>
                  <a:cs typeface="Segoe UI" pitchFamily="34" charset="0"/>
                </a:rPr>
                <a:t>Plan </a:t>
              </a:r>
              <a:br>
                <a:rPr lang="en-US" sz="1599" dirty="0">
                  <a:solidFill>
                    <a:srgbClr val="0078D7"/>
                  </a:solidFill>
                  <a:latin typeface="Segoe UI"/>
                  <a:ea typeface="Segoe UI" pitchFamily="34" charset="0"/>
                  <a:cs typeface="Segoe UI" pitchFamily="34" charset="0"/>
                </a:rPr>
              </a:br>
              <a:r>
                <a:rPr lang="en-US" sz="1599" dirty="0">
                  <a:solidFill>
                    <a:srgbClr val="0078D7"/>
                  </a:solidFill>
                  <a:latin typeface="Segoe UI"/>
                  <a:ea typeface="Segoe UI" pitchFamily="34" charset="0"/>
                  <a:cs typeface="Segoe UI" pitchFamily="34" charset="0"/>
                </a:rPr>
                <a:t>&amp; </a:t>
              </a:r>
              <a:br>
                <a:rPr lang="en-US" sz="1599" dirty="0">
                  <a:solidFill>
                    <a:srgbClr val="0078D7"/>
                  </a:solidFill>
                  <a:latin typeface="Segoe UI"/>
                  <a:ea typeface="Segoe UI" pitchFamily="34" charset="0"/>
                  <a:cs typeface="Segoe UI" pitchFamily="34" charset="0"/>
                </a:rPr>
              </a:br>
              <a:r>
                <a:rPr lang="en-US" sz="1599" dirty="0">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54" tIns="146283" rIns="182854" bIns="146283" rtlCol="0">
              <a:spAutoFit/>
            </a:bodyPr>
            <a:lstStyle/>
            <a:p>
              <a:pPr algn="ctr" defTabSz="932509">
                <a:lnSpc>
                  <a:spcPct val="90000"/>
                </a:lnSpc>
                <a:spcAft>
                  <a:spcPts val="600"/>
                </a:spcAft>
              </a:pPr>
              <a:r>
                <a:rPr lang="en-US" sz="1599" dirty="0">
                  <a:solidFill>
                    <a:srgbClr val="0078D7"/>
                  </a:solidFill>
                  <a:latin typeface="Segoe UI"/>
                  <a:ea typeface="Segoe UI" pitchFamily="34" charset="0"/>
                  <a:cs typeface="Segoe UI" pitchFamily="34" charset="0"/>
                </a:rPr>
                <a:t>Develop</a:t>
              </a:r>
            </a:p>
          </p:txBody>
        </p:sp>
      </p:gr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8"/>
          <p:cNvSpPr txBox="1">
            <a:spLocks/>
          </p:cNvSpPr>
          <p:nvPr/>
        </p:nvSpPr>
        <p:spPr>
          <a:xfrm>
            <a:off x="276712" y="298186"/>
            <a:ext cx="11884782" cy="917206"/>
          </a:xfrm>
          <a:prstGeom prst="rect">
            <a:avLst/>
          </a:prstGeom>
          <a:ln>
            <a:noFill/>
          </a:ln>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4896" spc="-104" dirty="0">
                <a:gradFill>
                  <a:gsLst>
                    <a:gs pos="1250">
                      <a:srgbClr val="404040"/>
                    </a:gs>
                    <a:gs pos="100000">
                      <a:srgbClr val="404040"/>
                    </a:gs>
                  </a:gsLst>
                  <a:lin ang="5400000" scaled="0"/>
                </a:gradFill>
                <a:latin typeface="Segoe UI Light"/>
              </a:rPr>
              <a:t>How to Achieve DevOps</a:t>
            </a:r>
          </a:p>
        </p:txBody>
      </p:sp>
      <p:sp>
        <p:nvSpPr>
          <p:cNvPr id="24" name="Slide Number Placeholder 3"/>
          <p:cNvSpPr txBox="1">
            <a:spLocks/>
          </p:cNvSpPr>
          <p:nvPr/>
        </p:nvSpPr>
        <p:spPr>
          <a:xfrm>
            <a:off x="4767521" y="6481593"/>
            <a:ext cx="2901433"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66298"/>
            <a:r>
              <a:rPr lang="en-US" sz="1020" dirty="0">
                <a:latin typeface="Segoe UI" panose="020B0502040204020203" pitchFamily="34" charset="0"/>
                <a:cs typeface="Segoe UI" panose="020B0502040204020203" pitchFamily="34" charset="0"/>
              </a:rPr>
              <a:t>Microsoft Confidential</a:t>
            </a:r>
          </a:p>
        </p:txBody>
      </p:sp>
      <p:pic>
        <p:nvPicPr>
          <p:cNvPr id="1026" name="Picture 2" descr="Graphical user interface&#10;&#10;Description automatically generated">
            <a:extLst>
              <a:ext uri="{FF2B5EF4-FFF2-40B4-BE49-F238E27FC236}">
                <a16:creationId xmlns:a16="http://schemas.microsoft.com/office/drawing/2014/main" id="{184F44BB-1C1C-41A6-BBC6-A45FECE59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253" y="1271348"/>
            <a:ext cx="8228281" cy="4876738"/>
          </a:xfrm>
          <a:prstGeom prst="rect">
            <a:avLst/>
          </a:prstGeom>
          <a:noFill/>
        </p:spPr>
      </p:pic>
    </p:spTree>
    <p:extLst>
      <p:ext uri="{BB962C8B-B14F-4D97-AF65-F5344CB8AC3E}">
        <p14:creationId xmlns:p14="http://schemas.microsoft.com/office/powerpoint/2010/main" val="2276000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3600"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5795" y="2868587"/>
            <a:ext cx="3089993" cy="1299392"/>
          </a:xfrm>
          <a:prstGeom prst="rect">
            <a:avLst/>
          </a:prstGeom>
          <a:noFill/>
        </p:spPr>
        <p:txBody>
          <a:bodyPr wrap="square" lIns="0" tIns="146283" rIns="0" bIns="146283" rtlCol="0" anchor="t">
            <a:spAutoFit/>
          </a:bodyPr>
          <a:lstStyle/>
          <a:p>
            <a:pPr defTabSz="932509">
              <a:spcAft>
                <a:spcPts val="600"/>
              </a:spcAft>
            </a:pPr>
            <a:r>
              <a:rPr lang="en-GB" sz="1599" dirty="0">
                <a:solidFill>
                  <a:srgbClr val="000000">
                    <a:lumMod val="50000"/>
                    <a:lumOff val="50000"/>
                  </a:srgbClr>
                </a:solidFill>
                <a:latin typeface="Segoe UI"/>
              </a:rPr>
              <a:t>Deliver value to your users faster using proven agile tools to plan, track, and discuss work across your teams.</a:t>
            </a:r>
            <a:endParaRPr lang="en-US" sz="1599"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624" y="2868586"/>
            <a:ext cx="3471357" cy="1550384"/>
          </a:xfrm>
          <a:prstGeom prst="rect">
            <a:avLst/>
          </a:prstGeom>
          <a:noFill/>
        </p:spPr>
        <p:txBody>
          <a:bodyPr wrap="square" lIns="0" tIns="146283" rIns="0" bIns="146283" rtlCol="0" anchor="t">
            <a:spAutoFit/>
          </a:bodyPr>
          <a:lstStyle/>
          <a:p>
            <a:pPr defTabSz="932509">
              <a:spcAft>
                <a:spcPts val="600"/>
              </a:spcAft>
            </a:pPr>
            <a:r>
              <a:rPr lang="en-GB" sz="1599"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99"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309" y="2868586"/>
            <a:ext cx="3097051" cy="1550384"/>
          </a:xfrm>
          <a:prstGeom prst="rect">
            <a:avLst/>
          </a:prstGeom>
          <a:noFill/>
        </p:spPr>
        <p:txBody>
          <a:bodyPr wrap="square" lIns="0" tIns="146283" rIns="0" bIns="146283" rtlCol="0" anchor="t">
            <a:spAutoFit/>
          </a:bodyPr>
          <a:lstStyle/>
          <a:p>
            <a:pPr defTabSz="932509">
              <a:spcAft>
                <a:spcPts val="600"/>
              </a:spcAft>
            </a:pPr>
            <a:r>
              <a:rPr lang="en-GB" sz="1599"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99"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5796" y="5568966"/>
            <a:ext cx="2988979" cy="1048400"/>
          </a:xfrm>
          <a:prstGeom prst="rect">
            <a:avLst/>
          </a:prstGeom>
          <a:noFill/>
        </p:spPr>
        <p:txBody>
          <a:bodyPr wrap="square" lIns="0" tIns="146283" rIns="0" bIns="146283" rtlCol="0" anchor="t">
            <a:spAutoFit/>
          </a:bodyPr>
          <a:lstStyle/>
          <a:p>
            <a:pPr defTabSz="932509">
              <a:spcAft>
                <a:spcPts val="600"/>
              </a:spcAft>
            </a:pPr>
            <a:r>
              <a:rPr lang="en-GB" sz="1599" dirty="0">
                <a:solidFill>
                  <a:srgbClr val="000000">
                    <a:lumMod val="50000"/>
                    <a:lumOff val="50000"/>
                  </a:srgbClr>
                </a:solidFill>
                <a:latin typeface="Segoe UI"/>
              </a:rPr>
              <a:t>Test and ship with confidence using manual and exploratory testing tools.</a:t>
            </a:r>
            <a:endParaRPr lang="en-US" sz="1599"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624" y="5568966"/>
            <a:ext cx="3434679" cy="1048400"/>
          </a:xfrm>
          <a:prstGeom prst="rect">
            <a:avLst/>
          </a:prstGeom>
          <a:noFill/>
        </p:spPr>
        <p:txBody>
          <a:bodyPr wrap="square" lIns="0" tIns="146283" rIns="0" bIns="146283" rtlCol="0" anchor="t">
            <a:spAutoFit/>
          </a:bodyPr>
          <a:lstStyle/>
          <a:p>
            <a:pPr defTabSz="932509">
              <a:spcAft>
                <a:spcPts val="600"/>
              </a:spcAft>
            </a:pPr>
            <a:r>
              <a:rPr lang="en-GB" sz="1599" dirty="0">
                <a:solidFill>
                  <a:srgbClr val="000000">
                    <a:lumMod val="50000"/>
                    <a:lumOff val="50000"/>
                  </a:srgbClr>
                </a:solidFill>
                <a:latin typeface="Segoe UI"/>
              </a:rPr>
              <a:t>Create, host, and share packages with your team, and add </a:t>
            </a:r>
            <a:r>
              <a:rPr lang="en-GB" sz="1599" dirty="0" err="1">
                <a:solidFill>
                  <a:srgbClr val="000000">
                    <a:lumMod val="50000"/>
                    <a:lumOff val="50000"/>
                  </a:srgbClr>
                </a:solidFill>
                <a:latin typeface="Segoe UI"/>
              </a:rPr>
              <a:t>artifacts</a:t>
            </a:r>
            <a:r>
              <a:rPr lang="en-GB" sz="1599" dirty="0">
                <a:solidFill>
                  <a:srgbClr val="000000">
                    <a:lumMod val="50000"/>
                    <a:lumOff val="50000"/>
                  </a:srgbClr>
                </a:solidFill>
                <a:latin typeface="Segoe UI"/>
              </a:rPr>
              <a:t> to your CI/CD pipelines with a single click.</a:t>
            </a:r>
            <a:endParaRPr lang="en-US" sz="1599"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624" y="1802091"/>
            <a:ext cx="722678" cy="719898"/>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625" y="4523091"/>
            <a:ext cx="736435" cy="719898"/>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5795" y="1802091"/>
            <a:ext cx="736816" cy="719898"/>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309" y="1802091"/>
            <a:ext cx="728977" cy="719898"/>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5796" y="4523091"/>
            <a:ext cx="711579" cy="719898"/>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5795" y="2500284"/>
            <a:ext cx="1374829" cy="572422"/>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dirty="0">
                <a:solidFill>
                  <a:srgbClr val="00B294"/>
                </a:solidFill>
                <a:latin typeface="Segoe UI Semibold"/>
              </a:rPr>
              <a:t>Azure Boards</a:t>
            </a:r>
            <a:endParaRPr lang="en-US"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310" y="2500284"/>
            <a:ext cx="1679925"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dirty="0">
                <a:solidFill>
                  <a:srgbClr val="D83B01"/>
                </a:solidFill>
                <a:latin typeface="Segoe UI Semibold"/>
              </a:rPr>
              <a:t>Azure </a:t>
            </a:r>
            <a:r>
              <a:rPr lang="en-US"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625" y="2500284"/>
            <a:ext cx="1947974"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dirty="0">
                <a:solidFill>
                  <a:srgbClr val="2560E0"/>
                </a:solidFill>
                <a:latin typeface="Segoe UI Semibold"/>
              </a:rPr>
              <a:t>Azure Pipelines</a:t>
            </a:r>
            <a:endParaRPr lang="en-US"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5796" y="5190653"/>
            <a:ext cx="1841142"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dirty="0">
                <a:solidFill>
                  <a:srgbClr val="854CC7"/>
                </a:solidFill>
                <a:latin typeface="Segoe UI Semibold"/>
              </a:rPr>
              <a:t>Azure Test</a:t>
            </a:r>
            <a:r>
              <a:rPr lang="en-US"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626" y="5190653"/>
            <a:ext cx="2054951"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dirty="0">
                <a:solidFill>
                  <a:srgbClr val="CB2E6D"/>
                </a:solidFill>
                <a:latin typeface="Segoe UI Semibold"/>
              </a:rPr>
              <a:t>Azure Artifacts</a:t>
            </a:r>
            <a:endParaRPr lang="en-US"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231" y="6155275"/>
            <a:ext cx="3251211" cy="2825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1800"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231" y="5324865"/>
            <a:ext cx="711055" cy="711051"/>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359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9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5093" y="497"/>
            <a:ext cx="8000500" cy="699353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948" y="972653"/>
            <a:ext cx="5210174" cy="692530"/>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90669" y="6003131"/>
            <a:ext cx="3883465" cy="3139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buNone/>
              <a:defRPr/>
            </a:pPr>
            <a:r>
              <a:rPr lang="en-US" sz="2000" b="1" dirty="0">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862" y="5940841"/>
            <a:ext cx="428401" cy="428399"/>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2000" kern="0" dirty="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2000" kern="0" dirty="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947" y="3334680"/>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6453" y="2062965"/>
            <a:ext cx="3656189" cy="544722"/>
          </a:xfrm>
          <a:prstGeom prst="rect">
            <a:avLst/>
          </a:prstGeom>
          <a:noFill/>
        </p:spPr>
        <p:txBody>
          <a:bodyPr wrap="square" lIns="182854" tIns="146283" rIns="182854" bIns="146283" rtlCol="0">
            <a:spAutoFit/>
          </a:bodyPr>
          <a:lstStyle/>
          <a:p>
            <a:pPr defTabSz="932509">
              <a:lnSpc>
                <a:spcPct val="90000"/>
              </a:lnSpc>
              <a:spcAft>
                <a:spcPts val="600"/>
              </a:spcAft>
            </a:pPr>
            <a:r>
              <a:rPr lang="en-GB">
                <a:solidFill>
                  <a:srgbClr val="000000">
                    <a:lumMod val="65000"/>
                    <a:lumOff val="35000"/>
                  </a:srgbClr>
                </a:solidFill>
                <a:latin typeface="Segoe UI Semibold"/>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6454" y="2380401"/>
            <a:ext cx="3974456" cy="461531"/>
          </a:xfrm>
          <a:prstGeom prst="rect">
            <a:avLst/>
          </a:prstGeom>
          <a:noFill/>
        </p:spPr>
        <p:txBody>
          <a:bodyPr wrap="square" lIns="182854" tIns="146283" rIns="182854" bIns="146283" rtlCol="0">
            <a:spAutoFit/>
          </a:bodyPr>
          <a:lstStyle/>
          <a:p>
            <a:pPr defTabSz="932509">
              <a:lnSpc>
                <a:spcPct val="90000"/>
              </a:lnSpc>
              <a:spcAft>
                <a:spcPts val="600"/>
              </a:spcAft>
            </a:pPr>
            <a:endParaRPr lang="en-US" sz="1199" dirty="0">
              <a:solidFill>
                <a:srgbClr val="595959"/>
              </a:solidFill>
              <a:latin typeface="Segoe UI"/>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6453" y="3331014"/>
            <a:ext cx="3656189" cy="544688"/>
          </a:xfrm>
          <a:prstGeom prst="rect">
            <a:avLst/>
          </a:prstGeom>
          <a:noFill/>
        </p:spPr>
        <p:txBody>
          <a:bodyPr wrap="square" lIns="182854" tIns="146283" rIns="182854" bIns="146283" rtlCol="0">
            <a:spAutoFit/>
          </a:bodyPr>
          <a:lstStyle/>
          <a:p>
            <a:pPr defTabSz="932509">
              <a:lnSpc>
                <a:spcPct val="90000"/>
              </a:lnSpc>
              <a:spcAft>
                <a:spcPts val="600"/>
              </a:spcAft>
            </a:pPr>
            <a:r>
              <a:rPr lang="en-GB" dirty="0">
                <a:solidFill>
                  <a:srgbClr val="000000">
                    <a:lumMod val="65000"/>
                    <a:lumOff val="35000"/>
                  </a:srgbClr>
                </a:solidFill>
                <a:latin typeface="Segoe UI Semibold"/>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6454" y="3648452"/>
            <a:ext cx="3974456" cy="461531"/>
          </a:xfrm>
          <a:prstGeom prst="rect">
            <a:avLst/>
          </a:prstGeom>
          <a:noFill/>
        </p:spPr>
        <p:txBody>
          <a:bodyPr wrap="square" lIns="182854" tIns="146283" rIns="182854" bIns="146283" rtlCol="0">
            <a:spAutoFit/>
          </a:bodyPr>
          <a:lstStyle/>
          <a:p>
            <a:pPr defTabSz="932509">
              <a:lnSpc>
                <a:spcPct val="90000"/>
              </a:lnSpc>
              <a:spcAft>
                <a:spcPts val="600"/>
              </a:spcAft>
            </a:pPr>
            <a:endParaRPr lang="en-US" sz="1199" dirty="0">
              <a:solidFill>
                <a:srgbClr val="595959"/>
              </a:solidFill>
              <a:latin typeface="Segoe UI"/>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947" y="4513913"/>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6454" y="4513913"/>
            <a:ext cx="4589668" cy="544688"/>
          </a:xfrm>
          <a:prstGeom prst="rect">
            <a:avLst/>
          </a:prstGeom>
          <a:noFill/>
        </p:spPr>
        <p:txBody>
          <a:bodyPr wrap="square" lIns="182854" tIns="146283" rIns="182854" bIns="146283" rtlCol="0">
            <a:spAutoFit/>
          </a:bodyPr>
          <a:lstStyle/>
          <a:p>
            <a:pPr defTabSz="932509">
              <a:lnSpc>
                <a:spcPct val="90000"/>
              </a:lnSpc>
              <a:spcAft>
                <a:spcPts val="600"/>
              </a:spcAft>
            </a:pPr>
            <a:r>
              <a:rPr lang="en-GB">
                <a:solidFill>
                  <a:srgbClr val="000000">
                    <a:lumMod val="65000"/>
                    <a:lumOff val="35000"/>
                  </a:srgbClr>
                </a:solidFill>
                <a:latin typeface="Segoe UI Semibold"/>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6454" y="4827684"/>
            <a:ext cx="3974456" cy="461531"/>
          </a:xfrm>
          <a:prstGeom prst="rect">
            <a:avLst/>
          </a:prstGeom>
          <a:noFill/>
        </p:spPr>
        <p:txBody>
          <a:bodyPr wrap="square" lIns="182854" tIns="146283" rIns="182854" bIns="146283" rtlCol="0">
            <a:spAutoFit/>
          </a:bodyPr>
          <a:lstStyle/>
          <a:p>
            <a:pPr defTabSz="932509">
              <a:lnSpc>
                <a:spcPct val="90000"/>
              </a:lnSpc>
              <a:spcAft>
                <a:spcPts val="600"/>
              </a:spcAft>
            </a:pPr>
            <a:endParaRPr lang="en-GB" sz="1199" dirty="0">
              <a:solidFill>
                <a:srgbClr val="595959"/>
              </a:solidFill>
              <a:latin typeface="Segoe UI"/>
            </a:endParaRP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947" y="2072116"/>
            <a:ext cx="555219" cy="55521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279" y="2181953"/>
            <a:ext cx="257138" cy="342851"/>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8072" y="3396513"/>
            <a:ext cx="371423" cy="37142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6674" y="4630212"/>
            <a:ext cx="304756" cy="304756"/>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43" y="1539200"/>
            <a:ext cx="6160250" cy="443921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31" ma:contentTypeDescription="Create a new document." ma:contentTypeScope="" ma:versionID="249d4e38c9bc1fd9070783c32e3df00c">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6c0058c9b9ca1f299261281b1014520"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MediaServiceDocTags" ma:index="34"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cea7764e-6bf9-427d-be15-e74097e0a61c" xsi:nil="true"/>
    <Sign_x002d_off_x0020_status xmlns="cea7764e-6bf9-427d-be15-e74097e0a61c" xsi:nil="true"/>
    <Title_x0020_URL xmlns="cea7764e-6bf9-427d-be15-e74097e0a61c">
      <Url>https://sirona.visualstudio.com/_workitems/edit/41227</Url>
      <Description>https://sirona.visualstudio.com/_workitems/edit/41227</Description>
    </Title_x0020_URL>
    <Mail_x0020_Sent xmlns="cea7764e-6bf9-427d-be15-e74097e0a61c">false</Mail_x0020_Sent>
    <_Flow_SignoffStatus xmlns="cea7764e-6bf9-427d-be15-e74097e0a61c" xsi:nil="true"/>
    <Comments xmlns="cea7764e-6bf9-427d-be15-e74097e0a61c" xsi:nil="true"/>
    <Title_x0020_ID xmlns="cea7764e-6bf9-427d-be15-e74097e0a61c">41227</Title_x0020_ID>
    <Lead_x0020_Signoff xmlns="cea7764e-6bf9-427d-be15-e74097e0a61c">false</Lead_x0020_Signoff>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6808C6-9E8C-4DE9-8594-1DAA842B9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sharepoint/v3"/>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fb9ea31f-0ab8-44ff-80d1-5777f6d9d945"/>
    <ds:schemaRef ds:uri="http://purl.org/dc/elements/1.1/"/>
    <ds:schemaRef ds:uri="cea7764e-6bf9-427d-be15-e74097e0a61c"/>
    <ds:schemaRef ds:uri="http://schemas.microsoft.com/office/2006/metadata/properties"/>
    <ds:schemaRef ds:uri="http://purl.org/dc/dcmitype/"/>
    <ds:schemaRef ds:uri="230e9df3-be65-4c73-a93b-d1236ebd677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Lesson Template Advanced Services Delivery</Template>
  <TotalTime>1718</TotalTime>
  <Words>1809</Words>
  <Application>Microsoft Office PowerPoint</Application>
  <PresentationFormat>Custom</PresentationFormat>
  <Paragraphs>189</Paragraphs>
  <Slides>26</Slides>
  <Notes>26</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26</vt:i4>
      </vt:variant>
    </vt:vector>
  </HeadingPairs>
  <TitlesOfParts>
    <vt:vector size="41" baseType="lpstr">
      <vt:lpstr>Arial</vt:lpstr>
      <vt:lpstr>Calibri</vt:lpstr>
      <vt:lpstr>Consolas</vt:lpstr>
      <vt:lpstr>Courier New</vt:lpstr>
      <vt:lpstr>Rockwell Extra Bold</vt:lpstr>
      <vt:lpstr>Segoe Pro Light</vt:lpstr>
      <vt:lpstr>Segoe Pro Semibold</vt:lpstr>
      <vt:lpstr>Segoe UI</vt:lpstr>
      <vt:lpstr>Segoe UI Light</vt:lpstr>
      <vt:lpstr>Segoe UI Semibold</vt:lpstr>
      <vt:lpstr>Wingdings</vt:lpstr>
      <vt:lpstr>WHITE TEMPLATE</vt:lpstr>
      <vt:lpstr>COLOR TEMPLATE</vt:lpstr>
      <vt:lpstr>Azure PPT Template - 2018</vt:lpstr>
      <vt:lpstr>Office Theme</vt:lpstr>
      <vt:lpstr>  Terraform for Azure</vt:lpstr>
      <vt:lpstr>PowerPoint Presentation</vt:lpstr>
      <vt:lpstr>Terraform to Azure  Module 05 - Terraform Pipeline with Azure Pipeline</vt:lpstr>
      <vt:lpstr>Overview</vt:lpstr>
      <vt:lpstr>Azure DevOps</vt:lpstr>
      <vt:lpstr>What is DevOps?</vt:lpstr>
      <vt:lpstr>PowerPoint Presentation</vt:lpstr>
      <vt:lpstr>Introducing Azure DevOps</vt:lpstr>
      <vt:lpstr>Azure Boards</vt:lpstr>
      <vt:lpstr>Azure Repos</vt:lpstr>
      <vt:lpstr>Azure Pipelines</vt:lpstr>
      <vt:lpstr>Azure Artifacts</vt:lpstr>
      <vt:lpstr>Azure Test Plans</vt:lpstr>
      <vt:lpstr>Broadening the Azure Ecosystem</vt:lpstr>
      <vt:lpstr>Pipelines</vt:lpstr>
      <vt:lpstr>What is Azure Pipelines?</vt:lpstr>
      <vt:lpstr>Continuous Integration (CI) and Continuous Delivery (CD)</vt:lpstr>
      <vt:lpstr>Classic Build / Release</vt:lpstr>
      <vt:lpstr>YML Pipeline</vt:lpstr>
      <vt:lpstr>Agents</vt:lpstr>
      <vt:lpstr>Agents</vt:lpstr>
      <vt:lpstr>Terraform Tasks</vt:lpstr>
      <vt:lpstr>DevOps Process</vt:lpstr>
      <vt:lpstr>DEMO</vt:lpstr>
      <vt:lpstr>QUESTIONS  Leandro Prado leandro.prado@microsoft.com</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&lt;&lt;Product Name: Lesson Title&gt;&gt;  &lt;&lt;Lesson Description&gt;&gt;</dc:title>
  <dc:subject>&lt;Speech title here&gt;</dc:subject>
  <dc:creator>Mark Short</dc:creator>
  <cp:keywords>MSVID, Brand Guidelines, Branding, Visual Identity, grid</cp:keywords>
  <dc:description>Template: Maryfj_x000d_
Formatting: _x000d_
Audience Type:</dc:description>
  <cp:lastModifiedBy>Leandro Prado (Piá)</cp:lastModifiedBy>
  <cp:revision>147</cp:revision>
  <dcterms:created xsi:type="dcterms:W3CDTF">2016-06-21T22:22:39Z</dcterms:created>
  <dcterms:modified xsi:type="dcterms:W3CDTF">2024-01-29T11:34:03Z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cfd94941-4c3f-42c8-afe6-d601a90433e5</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navander@microsoft.com</vt:lpwstr>
  </property>
  <property fmtid="{D5CDD505-2E9C-101B-9397-08002B2CF9AE}" pid="15" name="MSIP_Label_f42aa342-8706-4288-bd11-ebb85995028c_SetDate">
    <vt:lpwstr>2018-07-02T16:08:01.6432932Z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1536">
    <vt:lpwstr>97</vt:lpwstr>
  </property>
  <property fmtid="{D5CDD505-2E9C-101B-9397-08002B2CF9AE}" pid="21" name="AuthorIds_UIVersion_2560">
    <vt:lpwstr>97</vt:lpwstr>
  </property>
  <property fmtid="{D5CDD505-2E9C-101B-9397-08002B2CF9AE}" pid="22" name="AuthorIds_UIVersion_5632">
    <vt:lpwstr>97</vt:lpwstr>
  </property>
  <property fmtid="{D5CDD505-2E9C-101B-9397-08002B2CF9AE}" pid="23" name="MediaServiceImageTags">
    <vt:lpwstr/>
  </property>
</Properties>
</file>